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2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85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165.png"/><Relationship Id="rId2" Type="http://schemas.openxmlformats.org/officeDocument/2006/relationships/image" Target="../media/image149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9.png"/><Relationship Id="rId5" Type="http://schemas.openxmlformats.org/officeDocument/2006/relationships/image" Target="../media/image164.png"/><Relationship Id="rId15" Type="http://schemas.openxmlformats.org/officeDocument/2006/relationships/image" Target="../media/image179.png"/><Relationship Id="rId10" Type="http://schemas.openxmlformats.org/officeDocument/2006/relationships/image" Target="../media/image198.png"/><Relationship Id="rId4" Type="http://schemas.openxmlformats.org/officeDocument/2006/relationships/image" Target="../media/image186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image" Target="../media/image149.png"/><Relationship Id="rId21" Type="http://schemas.openxmlformats.org/officeDocument/2006/relationships/image" Target="../media/image217.png"/><Relationship Id="rId7" Type="http://schemas.openxmlformats.org/officeDocument/2006/relationships/image" Target="../media/image204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165.png"/><Relationship Id="rId2" Type="http://schemas.openxmlformats.org/officeDocument/2006/relationships/image" Target="../media/image203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207.png"/><Relationship Id="rId24" Type="http://schemas.openxmlformats.org/officeDocument/2006/relationships/image" Target="../media/image180.png"/><Relationship Id="rId5" Type="http://schemas.openxmlformats.org/officeDocument/2006/relationships/image" Target="../media/image186.png"/><Relationship Id="rId15" Type="http://schemas.openxmlformats.org/officeDocument/2006/relationships/image" Target="../media/image211.png"/><Relationship Id="rId23" Type="http://schemas.openxmlformats.org/officeDocument/2006/relationships/image" Target="../media/image179.png"/><Relationship Id="rId10" Type="http://schemas.openxmlformats.org/officeDocument/2006/relationships/image" Target="../media/image187.png"/><Relationship Id="rId19" Type="http://schemas.openxmlformats.org/officeDocument/2006/relationships/image" Target="../media/image215.png"/><Relationship Id="rId4" Type="http://schemas.openxmlformats.org/officeDocument/2006/relationships/image" Target="../media/image185.png"/><Relationship Id="rId9" Type="http://schemas.openxmlformats.org/officeDocument/2006/relationships/image" Target="../media/image206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186.png"/><Relationship Id="rId3" Type="http://schemas.openxmlformats.org/officeDocument/2006/relationships/image" Target="../media/image220.png"/><Relationship Id="rId21" Type="http://schemas.openxmlformats.org/officeDocument/2006/relationships/image" Target="../media/image236.png"/><Relationship Id="rId34" Type="http://schemas.openxmlformats.org/officeDocument/2006/relationships/image" Target="../media/image244.png"/><Relationship Id="rId7" Type="http://schemas.openxmlformats.org/officeDocument/2006/relationships/image" Target="../media/image149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33" Type="http://schemas.openxmlformats.org/officeDocument/2006/relationships/image" Target="../media/image243.png"/><Relationship Id="rId2" Type="http://schemas.openxmlformats.org/officeDocument/2006/relationships/image" Target="../media/image219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32" Type="http://schemas.openxmlformats.org/officeDocument/2006/relationships/image" Target="../media/image242.png"/><Relationship Id="rId5" Type="http://schemas.openxmlformats.org/officeDocument/2006/relationships/image" Target="../media/image222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28" Type="http://schemas.openxmlformats.org/officeDocument/2006/relationships/image" Target="../media/image241.png"/><Relationship Id="rId36" Type="http://schemas.openxmlformats.org/officeDocument/2006/relationships/image" Target="../media/image165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31" Type="http://schemas.openxmlformats.org/officeDocument/2006/relationships/image" Target="../media/image180.png"/><Relationship Id="rId4" Type="http://schemas.openxmlformats.org/officeDocument/2006/relationships/image" Target="../media/image221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164.png"/><Relationship Id="rId30" Type="http://schemas.openxmlformats.org/officeDocument/2006/relationships/image" Target="../media/image179.png"/><Relationship Id="rId35" Type="http://schemas.openxmlformats.org/officeDocument/2006/relationships/image" Target="../media/image245.png"/><Relationship Id="rId8" Type="http://schemas.openxmlformats.org/officeDocument/2006/relationships/image" Target="../media/image1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5.png"/><Relationship Id="rId3" Type="http://schemas.openxmlformats.org/officeDocument/2006/relationships/image" Target="../media/image247.png"/><Relationship Id="rId21" Type="http://schemas.openxmlformats.org/officeDocument/2006/relationships/image" Target="../media/image260.png"/><Relationship Id="rId7" Type="http://schemas.openxmlformats.org/officeDocument/2006/relationships/image" Target="../media/image185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2" Type="http://schemas.openxmlformats.org/officeDocument/2006/relationships/image" Target="../media/image246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79.png"/><Relationship Id="rId24" Type="http://schemas.openxmlformats.org/officeDocument/2006/relationships/image" Target="../media/image263.png"/><Relationship Id="rId5" Type="http://schemas.openxmlformats.org/officeDocument/2006/relationships/image" Target="../media/image249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28" Type="http://schemas.openxmlformats.org/officeDocument/2006/relationships/image" Target="../media/image267.png"/><Relationship Id="rId10" Type="http://schemas.openxmlformats.org/officeDocument/2006/relationships/image" Target="../media/image164.png"/><Relationship Id="rId19" Type="http://schemas.openxmlformats.org/officeDocument/2006/relationships/image" Target="../media/image258.png"/><Relationship Id="rId4" Type="http://schemas.openxmlformats.org/officeDocument/2006/relationships/image" Target="../media/image248.png"/><Relationship Id="rId9" Type="http://schemas.openxmlformats.org/officeDocument/2006/relationships/image" Target="../media/image186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186.png"/><Relationship Id="rId18" Type="http://schemas.openxmlformats.org/officeDocument/2006/relationships/image" Target="../media/image278.png"/><Relationship Id="rId26" Type="http://schemas.openxmlformats.org/officeDocument/2006/relationships/image" Target="../media/image165.png"/><Relationship Id="rId3" Type="http://schemas.openxmlformats.org/officeDocument/2006/relationships/image" Target="../media/image269.png"/><Relationship Id="rId21" Type="http://schemas.openxmlformats.org/officeDocument/2006/relationships/image" Target="../media/image281.png"/><Relationship Id="rId7" Type="http://schemas.openxmlformats.org/officeDocument/2006/relationships/image" Target="../media/image273.png"/><Relationship Id="rId12" Type="http://schemas.openxmlformats.org/officeDocument/2006/relationships/image" Target="../media/image185.png"/><Relationship Id="rId17" Type="http://schemas.openxmlformats.org/officeDocument/2006/relationships/image" Target="../media/image180.png"/><Relationship Id="rId25" Type="http://schemas.openxmlformats.org/officeDocument/2006/relationships/image" Target="../media/image285.png"/><Relationship Id="rId2" Type="http://schemas.openxmlformats.org/officeDocument/2006/relationships/image" Target="../media/image268.png"/><Relationship Id="rId16" Type="http://schemas.openxmlformats.org/officeDocument/2006/relationships/image" Target="../media/image179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11" Type="http://schemas.openxmlformats.org/officeDocument/2006/relationships/image" Target="../media/image149.png"/><Relationship Id="rId24" Type="http://schemas.openxmlformats.org/officeDocument/2006/relationships/image" Target="../media/image284.png"/><Relationship Id="rId5" Type="http://schemas.openxmlformats.org/officeDocument/2006/relationships/image" Target="../media/image271.png"/><Relationship Id="rId15" Type="http://schemas.openxmlformats.org/officeDocument/2006/relationships/image" Target="../media/image277.png"/><Relationship Id="rId23" Type="http://schemas.openxmlformats.org/officeDocument/2006/relationships/image" Target="../media/image283.png"/><Relationship Id="rId10" Type="http://schemas.openxmlformats.org/officeDocument/2006/relationships/image" Target="../media/image276.png"/><Relationship Id="rId19" Type="http://schemas.openxmlformats.org/officeDocument/2006/relationships/image" Target="../media/image279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164.png"/><Relationship Id="rId22" Type="http://schemas.openxmlformats.org/officeDocument/2006/relationships/image" Target="../media/image282.png"/><Relationship Id="rId27" Type="http://schemas.openxmlformats.org/officeDocument/2006/relationships/image" Target="../media/image28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26" Type="http://schemas.openxmlformats.org/officeDocument/2006/relationships/image" Target="../media/image305.png"/><Relationship Id="rId3" Type="http://schemas.openxmlformats.org/officeDocument/2006/relationships/image" Target="../media/image288.png"/><Relationship Id="rId21" Type="http://schemas.openxmlformats.org/officeDocument/2006/relationships/image" Target="../media/image302.png"/><Relationship Id="rId7" Type="http://schemas.openxmlformats.org/officeDocument/2006/relationships/image" Target="../media/image185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304.png"/><Relationship Id="rId33" Type="http://schemas.openxmlformats.org/officeDocument/2006/relationships/image" Target="../media/image286.png"/><Relationship Id="rId2" Type="http://schemas.openxmlformats.org/officeDocument/2006/relationships/image" Target="../media/image287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292.png"/><Relationship Id="rId24" Type="http://schemas.openxmlformats.org/officeDocument/2006/relationships/image" Target="../media/image303.png"/><Relationship Id="rId32" Type="http://schemas.openxmlformats.org/officeDocument/2006/relationships/image" Target="../media/image165.png"/><Relationship Id="rId5" Type="http://schemas.openxmlformats.org/officeDocument/2006/relationships/image" Target="../media/image290.png"/><Relationship Id="rId15" Type="http://schemas.openxmlformats.org/officeDocument/2006/relationships/image" Target="../media/image296.png"/><Relationship Id="rId23" Type="http://schemas.openxmlformats.org/officeDocument/2006/relationships/image" Target="../media/image180.png"/><Relationship Id="rId28" Type="http://schemas.openxmlformats.org/officeDocument/2006/relationships/image" Target="../media/image307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31" Type="http://schemas.openxmlformats.org/officeDocument/2006/relationships/image" Target="../media/image310.png"/><Relationship Id="rId4" Type="http://schemas.openxmlformats.org/officeDocument/2006/relationships/image" Target="../media/image289.png"/><Relationship Id="rId9" Type="http://schemas.openxmlformats.org/officeDocument/2006/relationships/image" Target="../media/image164.png"/><Relationship Id="rId14" Type="http://schemas.openxmlformats.org/officeDocument/2006/relationships/image" Target="../media/image295.png"/><Relationship Id="rId22" Type="http://schemas.openxmlformats.org/officeDocument/2006/relationships/image" Target="../media/image179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8" Type="http://schemas.openxmlformats.org/officeDocument/2006/relationships/image" Target="../media/image18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06.png"/><Relationship Id="rId26" Type="http://schemas.openxmlformats.org/officeDocument/2006/relationships/image" Target="../media/image330.png"/><Relationship Id="rId39" Type="http://schemas.openxmlformats.org/officeDocument/2006/relationships/image" Target="../media/image343.png"/><Relationship Id="rId21" Type="http://schemas.openxmlformats.org/officeDocument/2006/relationships/image" Target="../media/image325.png"/><Relationship Id="rId34" Type="http://schemas.openxmlformats.org/officeDocument/2006/relationships/image" Target="../media/image338.png"/><Relationship Id="rId42" Type="http://schemas.openxmlformats.org/officeDocument/2006/relationships/image" Target="../media/image149.png"/><Relationship Id="rId47" Type="http://schemas.openxmlformats.org/officeDocument/2006/relationships/image" Target="../media/image180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6" Type="http://schemas.openxmlformats.org/officeDocument/2006/relationships/image" Target="../media/image304.png"/><Relationship Id="rId29" Type="http://schemas.openxmlformats.org/officeDocument/2006/relationships/image" Target="../media/image333.png"/><Relationship Id="rId11" Type="http://schemas.openxmlformats.org/officeDocument/2006/relationships/image" Target="../media/image320.png"/><Relationship Id="rId24" Type="http://schemas.openxmlformats.org/officeDocument/2006/relationships/image" Target="../media/image328.png"/><Relationship Id="rId32" Type="http://schemas.openxmlformats.org/officeDocument/2006/relationships/image" Target="../media/image336.png"/><Relationship Id="rId37" Type="http://schemas.openxmlformats.org/officeDocument/2006/relationships/image" Target="../media/image341.png"/><Relationship Id="rId40" Type="http://schemas.openxmlformats.org/officeDocument/2006/relationships/image" Target="../media/image344.png"/><Relationship Id="rId45" Type="http://schemas.openxmlformats.org/officeDocument/2006/relationships/image" Target="../media/image164.png"/><Relationship Id="rId5" Type="http://schemas.openxmlformats.org/officeDocument/2006/relationships/image" Target="../media/image314.png"/><Relationship Id="rId15" Type="http://schemas.openxmlformats.org/officeDocument/2006/relationships/image" Target="../media/image303.png"/><Relationship Id="rId23" Type="http://schemas.openxmlformats.org/officeDocument/2006/relationships/image" Target="../media/image327.png"/><Relationship Id="rId28" Type="http://schemas.openxmlformats.org/officeDocument/2006/relationships/image" Target="../media/image332.png"/><Relationship Id="rId36" Type="http://schemas.openxmlformats.org/officeDocument/2006/relationships/image" Target="../media/image340.png"/><Relationship Id="rId49" Type="http://schemas.openxmlformats.org/officeDocument/2006/relationships/image" Target="../media/image346.png"/><Relationship Id="rId10" Type="http://schemas.openxmlformats.org/officeDocument/2006/relationships/image" Target="../media/image319.png"/><Relationship Id="rId19" Type="http://schemas.openxmlformats.org/officeDocument/2006/relationships/image" Target="../media/image307.png"/><Relationship Id="rId31" Type="http://schemas.openxmlformats.org/officeDocument/2006/relationships/image" Target="../media/image335.png"/><Relationship Id="rId44" Type="http://schemas.openxmlformats.org/officeDocument/2006/relationships/image" Target="../media/image186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Relationship Id="rId22" Type="http://schemas.openxmlformats.org/officeDocument/2006/relationships/image" Target="../media/image326.png"/><Relationship Id="rId27" Type="http://schemas.openxmlformats.org/officeDocument/2006/relationships/image" Target="../media/image331.png"/><Relationship Id="rId30" Type="http://schemas.openxmlformats.org/officeDocument/2006/relationships/image" Target="../media/image334.png"/><Relationship Id="rId35" Type="http://schemas.openxmlformats.org/officeDocument/2006/relationships/image" Target="../media/image339.png"/><Relationship Id="rId43" Type="http://schemas.openxmlformats.org/officeDocument/2006/relationships/image" Target="../media/image185.png"/><Relationship Id="rId48" Type="http://schemas.openxmlformats.org/officeDocument/2006/relationships/image" Target="../media/image165.png"/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12" Type="http://schemas.openxmlformats.org/officeDocument/2006/relationships/image" Target="../media/image321.png"/><Relationship Id="rId17" Type="http://schemas.openxmlformats.org/officeDocument/2006/relationships/image" Target="../media/image305.png"/><Relationship Id="rId25" Type="http://schemas.openxmlformats.org/officeDocument/2006/relationships/image" Target="../media/image329.png"/><Relationship Id="rId33" Type="http://schemas.openxmlformats.org/officeDocument/2006/relationships/image" Target="../media/image337.png"/><Relationship Id="rId38" Type="http://schemas.openxmlformats.org/officeDocument/2006/relationships/image" Target="../media/image342.png"/><Relationship Id="rId46" Type="http://schemas.openxmlformats.org/officeDocument/2006/relationships/image" Target="../media/image179.png"/><Relationship Id="rId20" Type="http://schemas.openxmlformats.org/officeDocument/2006/relationships/image" Target="../media/image324.png"/><Relationship Id="rId41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60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" Type="http://schemas.openxmlformats.org/officeDocument/2006/relationships/image" Target="../media/image350.png"/><Relationship Id="rId16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11" Type="http://schemas.openxmlformats.org/officeDocument/2006/relationships/image" Target="../media/image358.png"/><Relationship Id="rId5" Type="http://schemas.openxmlformats.org/officeDocument/2006/relationships/image" Target="../media/image353.png"/><Relationship Id="rId15" Type="http://schemas.openxmlformats.org/officeDocument/2006/relationships/image" Target="../media/image362.png"/><Relationship Id="rId10" Type="http://schemas.openxmlformats.org/officeDocument/2006/relationships/image" Target="../media/image357.png"/><Relationship Id="rId4" Type="http://schemas.openxmlformats.org/officeDocument/2006/relationships/image" Target="../media/image352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26" Type="http://schemas.openxmlformats.org/officeDocument/2006/relationships/image" Target="../media/image389.png"/><Relationship Id="rId39" Type="http://schemas.openxmlformats.org/officeDocument/2006/relationships/image" Target="../media/image396.png"/><Relationship Id="rId21" Type="http://schemas.openxmlformats.org/officeDocument/2006/relationships/image" Target="../media/image384.png"/><Relationship Id="rId34" Type="http://schemas.openxmlformats.org/officeDocument/2006/relationships/image" Target="../media/image391.png"/><Relationship Id="rId42" Type="http://schemas.openxmlformats.org/officeDocument/2006/relationships/image" Target="../media/image399.png"/><Relationship Id="rId7" Type="http://schemas.openxmlformats.org/officeDocument/2006/relationships/image" Target="../media/image370.png"/><Relationship Id="rId2" Type="http://schemas.openxmlformats.org/officeDocument/2006/relationships/image" Target="../media/image365.png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29" Type="http://schemas.openxmlformats.org/officeDocument/2006/relationships/image" Target="../media/image351.png"/><Relationship Id="rId41" Type="http://schemas.openxmlformats.org/officeDocument/2006/relationships/image" Target="../media/image3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24" Type="http://schemas.openxmlformats.org/officeDocument/2006/relationships/image" Target="../media/image387.png"/><Relationship Id="rId32" Type="http://schemas.openxmlformats.org/officeDocument/2006/relationships/image" Target="../media/image354.png"/><Relationship Id="rId37" Type="http://schemas.openxmlformats.org/officeDocument/2006/relationships/image" Target="../media/image394.png"/><Relationship Id="rId40" Type="http://schemas.openxmlformats.org/officeDocument/2006/relationships/image" Target="../media/image397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23" Type="http://schemas.openxmlformats.org/officeDocument/2006/relationships/image" Target="../media/image386.png"/><Relationship Id="rId28" Type="http://schemas.openxmlformats.org/officeDocument/2006/relationships/image" Target="../media/image350.png"/><Relationship Id="rId36" Type="http://schemas.openxmlformats.org/officeDocument/2006/relationships/image" Target="../media/image393.png"/><Relationship Id="rId10" Type="http://schemas.openxmlformats.org/officeDocument/2006/relationships/image" Target="../media/image373.png"/><Relationship Id="rId19" Type="http://schemas.openxmlformats.org/officeDocument/2006/relationships/image" Target="../media/image382.png"/><Relationship Id="rId31" Type="http://schemas.openxmlformats.org/officeDocument/2006/relationships/image" Target="../media/image353.png"/><Relationship Id="rId44" Type="http://schemas.openxmlformats.org/officeDocument/2006/relationships/image" Target="../media/image401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Relationship Id="rId22" Type="http://schemas.openxmlformats.org/officeDocument/2006/relationships/image" Target="../media/image385.png"/><Relationship Id="rId27" Type="http://schemas.openxmlformats.org/officeDocument/2006/relationships/image" Target="../media/image390.png"/><Relationship Id="rId30" Type="http://schemas.openxmlformats.org/officeDocument/2006/relationships/image" Target="../media/image352.png"/><Relationship Id="rId35" Type="http://schemas.openxmlformats.org/officeDocument/2006/relationships/image" Target="../media/image392.png"/><Relationship Id="rId43" Type="http://schemas.openxmlformats.org/officeDocument/2006/relationships/image" Target="../media/image400.png"/><Relationship Id="rId8" Type="http://schemas.openxmlformats.org/officeDocument/2006/relationships/image" Target="../media/image371.png"/><Relationship Id="rId3" Type="http://schemas.openxmlformats.org/officeDocument/2006/relationships/image" Target="../media/image366.png"/><Relationship Id="rId12" Type="http://schemas.openxmlformats.org/officeDocument/2006/relationships/image" Target="../media/image375.png"/><Relationship Id="rId17" Type="http://schemas.openxmlformats.org/officeDocument/2006/relationships/image" Target="../media/image380.png"/><Relationship Id="rId25" Type="http://schemas.openxmlformats.org/officeDocument/2006/relationships/image" Target="../media/image388.png"/><Relationship Id="rId33" Type="http://schemas.openxmlformats.org/officeDocument/2006/relationships/image" Target="../media/image355.png"/><Relationship Id="rId38" Type="http://schemas.openxmlformats.org/officeDocument/2006/relationships/image" Target="../media/image3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5.png"/><Relationship Id="rId18" Type="http://schemas.openxmlformats.org/officeDocument/2006/relationships/image" Target="../media/image410.png"/><Relationship Id="rId26" Type="http://schemas.openxmlformats.org/officeDocument/2006/relationships/image" Target="../media/image418.png"/><Relationship Id="rId21" Type="http://schemas.openxmlformats.org/officeDocument/2006/relationships/image" Target="../media/image413.png"/><Relationship Id="rId34" Type="http://schemas.openxmlformats.org/officeDocument/2006/relationships/image" Target="../media/image426.png"/><Relationship Id="rId7" Type="http://schemas.openxmlformats.org/officeDocument/2006/relationships/image" Target="../media/image355.png"/><Relationship Id="rId12" Type="http://schemas.openxmlformats.org/officeDocument/2006/relationships/image" Target="../media/image404.png"/><Relationship Id="rId17" Type="http://schemas.openxmlformats.org/officeDocument/2006/relationships/image" Target="../media/image409.png"/><Relationship Id="rId25" Type="http://schemas.openxmlformats.org/officeDocument/2006/relationships/image" Target="../media/image417.png"/><Relationship Id="rId33" Type="http://schemas.openxmlformats.org/officeDocument/2006/relationships/image" Target="../media/image425.png"/><Relationship Id="rId2" Type="http://schemas.openxmlformats.org/officeDocument/2006/relationships/image" Target="../media/image350.png"/><Relationship Id="rId16" Type="http://schemas.openxmlformats.org/officeDocument/2006/relationships/image" Target="../media/image408.png"/><Relationship Id="rId20" Type="http://schemas.openxmlformats.org/officeDocument/2006/relationships/image" Target="../media/image412.png"/><Relationship Id="rId29" Type="http://schemas.openxmlformats.org/officeDocument/2006/relationships/image" Target="../media/image4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11" Type="http://schemas.openxmlformats.org/officeDocument/2006/relationships/image" Target="../media/image403.png"/><Relationship Id="rId24" Type="http://schemas.openxmlformats.org/officeDocument/2006/relationships/image" Target="../media/image416.png"/><Relationship Id="rId32" Type="http://schemas.openxmlformats.org/officeDocument/2006/relationships/image" Target="../media/image424.png"/><Relationship Id="rId37" Type="http://schemas.openxmlformats.org/officeDocument/2006/relationships/image" Target="../media/image429.png"/><Relationship Id="rId5" Type="http://schemas.openxmlformats.org/officeDocument/2006/relationships/image" Target="../media/image353.png"/><Relationship Id="rId15" Type="http://schemas.openxmlformats.org/officeDocument/2006/relationships/image" Target="../media/image407.png"/><Relationship Id="rId23" Type="http://schemas.openxmlformats.org/officeDocument/2006/relationships/image" Target="../media/image415.png"/><Relationship Id="rId28" Type="http://schemas.openxmlformats.org/officeDocument/2006/relationships/image" Target="../media/image420.png"/><Relationship Id="rId36" Type="http://schemas.openxmlformats.org/officeDocument/2006/relationships/image" Target="../media/image428.png"/><Relationship Id="rId10" Type="http://schemas.openxmlformats.org/officeDocument/2006/relationships/image" Target="../media/image402.png"/><Relationship Id="rId19" Type="http://schemas.openxmlformats.org/officeDocument/2006/relationships/image" Target="../media/image411.png"/><Relationship Id="rId31" Type="http://schemas.openxmlformats.org/officeDocument/2006/relationships/image" Target="../media/image423.png"/><Relationship Id="rId4" Type="http://schemas.openxmlformats.org/officeDocument/2006/relationships/image" Target="../media/image352.png"/><Relationship Id="rId9" Type="http://schemas.openxmlformats.org/officeDocument/2006/relationships/image" Target="../media/image356.png"/><Relationship Id="rId14" Type="http://schemas.openxmlformats.org/officeDocument/2006/relationships/image" Target="../media/image406.png"/><Relationship Id="rId22" Type="http://schemas.openxmlformats.org/officeDocument/2006/relationships/image" Target="../media/image414.png"/><Relationship Id="rId27" Type="http://schemas.openxmlformats.org/officeDocument/2006/relationships/image" Target="../media/image419.png"/><Relationship Id="rId30" Type="http://schemas.openxmlformats.org/officeDocument/2006/relationships/image" Target="../media/image422.png"/><Relationship Id="rId35" Type="http://schemas.openxmlformats.org/officeDocument/2006/relationships/image" Target="../media/image427.png"/><Relationship Id="rId8" Type="http://schemas.openxmlformats.org/officeDocument/2006/relationships/image" Target="../media/image180.png"/><Relationship Id="rId3" Type="http://schemas.openxmlformats.org/officeDocument/2006/relationships/image" Target="../media/image351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1.png"/><Relationship Id="rId18" Type="http://schemas.openxmlformats.org/officeDocument/2006/relationships/image" Target="../media/image445.png"/><Relationship Id="rId26" Type="http://schemas.openxmlformats.org/officeDocument/2006/relationships/image" Target="../media/image447.png"/><Relationship Id="rId3" Type="http://schemas.openxmlformats.org/officeDocument/2006/relationships/image" Target="../media/image431.png"/><Relationship Id="rId21" Type="http://schemas.openxmlformats.org/officeDocument/2006/relationships/image" Target="../media/image369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17" Type="http://schemas.openxmlformats.org/officeDocument/2006/relationships/image" Target="../media/image444.png"/><Relationship Id="rId25" Type="http://schemas.openxmlformats.org/officeDocument/2006/relationships/image" Target="../media/image354.png"/><Relationship Id="rId33" Type="http://schemas.openxmlformats.org/officeDocument/2006/relationships/image" Target="../media/image454.png"/><Relationship Id="rId2" Type="http://schemas.openxmlformats.org/officeDocument/2006/relationships/image" Target="../media/image430.png"/><Relationship Id="rId16" Type="http://schemas.openxmlformats.org/officeDocument/2006/relationships/image" Target="../media/image149.png"/><Relationship Id="rId20" Type="http://schemas.openxmlformats.org/officeDocument/2006/relationships/image" Target="../media/image446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24" Type="http://schemas.openxmlformats.org/officeDocument/2006/relationships/image" Target="../media/image353.png"/><Relationship Id="rId32" Type="http://schemas.openxmlformats.org/officeDocument/2006/relationships/image" Target="../media/image453.png"/><Relationship Id="rId5" Type="http://schemas.openxmlformats.org/officeDocument/2006/relationships/image" Target="../media/image433.png"/><Relationship Id="rId15" Type="http://schemas.openxmlformats.org/officeDocument/2006/relationships/image" Target="../media/image443.png"/><Relationship Id="rId23" Type="http://schemas.openxmlformats.org/officeDocument/2006/relationships/image" Target="../media/image352.png"/><Relationship Id="rId28" Type="http://schemas.openxmlformats.org/officeDocument/2006/relationships/image" Target="../media/image449.png"/><Relationship Id="rId10" Type="http://schemas.openxmlformats.org/officeDocument/2006/relationships/image" Target="../media/image438.png"/><Relationship Id="rId19" Type="http://schemas.openxmlformats.org/officeDocument/2006/relationships/image" Target="../media/image164.png"/><Relationship Id="rId31" Type="http://schemas.openxmlformats.org/officeDocument/2006/relationships/image" Target="../media/image452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Relationship Id="rId14" Type="http://schemas.openxmlformats.org/officeDocument/2006/relationships/image" Target="../media/image442.png"/><Relationship Id="rId22" Type="http://schemas.openxmlformats.org/officeDocument/2006/relationships/image" Target="../media/image350.png"/><Relationship Id="rId27" Type="http://schemas.openxmlformats.org/officeDocument/2006/relationships/image" Target="../media/image448.png"/><Relationship Id="rId30" Type="http://schemas.openxmlformats.org/officeDocument/2006/relationships/image" Target="../media/image451.png"/><Relationship Id="rId8" Type="http://schemas.openxmlformats.org/officeDocument/2006/relationships/image" Target="../media/image4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56.png"/><Relationship Id="rId18" Type="http://schemas.openxmlformats.org/officeDocument/2006/relationships/image" Target="../media/image453.png"/><Relationship Id="rId3" Type="http://schemas.openxmlformats.org/officeDocument/2006/relationships/image" Target="../media/image444.png"/><Relationship Id="rId21" Type="http://schemas.openxmlformats.org/officeDocument/2006/relationships/image" Target="../media/image461.png"/><Relationship Id="rId7" Type="http://schemas.openxmlformats.org/officeDocument/2006/relationships/image" Target="../media/image369.png"/><Relationship Id="rId12" Type="http://schemas.openxmlformats.org/officeDocument/2006/relationships/image" Target="../media/image455.png"/><Relationship Id="rId17" Type="http://schemas.openxmlformats.org/officeDocument/2006/relationships/image" Target="../media/image459.png"/><Relationship Id="rId2" Type="http://schemas.openxmlformats.org/officeDocument/2006/relationships/image" Target="../media/image149.png"/><Relationship Id="rId16" Type="http://schemas.openxmlformats.org/officeDocument/2006/relationships/image" Target="../media/image458.png"/><Relationship Id="rId20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6.png"/><Relationship Id="rId11" Type="http://schemas.openxmlformats.org/officeDocument/2006/relationships/image" Target="../media/image354.png"/><Relationship Id="rId24" Type="http://schemas.openxmlformats.org/officeDocument/2006/relationships/image" Target="../media/image464.png"/><Relationship Id="rId5" Type="http://schemas.openxmlformats.org/officeDocument/2006/relationships/image" Target="../media/image164.png"/><Relationship Id="rId15" Type="http://schemas.openxmlformats.org/officeDocument/2006/relationships/image" Target="../media/image457.png"/><Relationship Id="rId23" Type="http://schemas.openxmlformats.org/officeDocument/2006/relationships/image" Target="../media/image463.png"/><Relationship Id="rId10" Type="http://schemas.openxmlformats.org/officeDocument/2006/relationships/image" Target="../media/image353.png"/><Relationship Id="rId19" Type="http://schemas.openxmlformats.org/officeDocument/2006/relationships/image" Target="../media/image460.png"/><Relationship Id="rId4" Type="http://schemas.openxmlformats.org/officeDocument/2006/relationships/image" Target="../media/image445.png"/><Relationship Id="rId9" Type="http://schemas.openxmlformats.org/officeDocument/2006/relationships/image" Target="../media/image352.png"/><Relationship Id="rId14" Type="http://schemas.openxmlformats.org/officeDocument/2006/relationships/image" Target="../media/image430.png"/><Relationship Id="rId22" Type="http://schemas.openxmlformats.org/officeDocument/2006/relationships/image" Target="../media/image4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353.png"/><Relationship Id="rId18" Type="http://schemas.openxmlformats.org/officeDocument/2006/relationships/image" Target="../media/image453.png"/><Relationship Id="rId3" Type="http://schemas.openxmlformats.org/officeDocument/2006/relationships/image" Target="../media/image466.png"/><Relationship Id="rId21" Type="http://schemas.openxmlformats.org/officeDocument/2006/relationships/image" Target="../media/image470.png"/><Relationship Id="rId7" Type="http://schemas.openxmlformats.org/officeDocument/2006/relationships/image" Target="../media/image445.png"/><Relationship Id="rId12" Type="http://schemas.openxmlformats.org/officeDocument/2006/relationships/image" Target="../media/image352.png"/><Relationship Id="rId17" Type="http://schemas.openxmlformats.org/officeDocument/2006/relationships/image" Target="../media/image458.png"/><Relationship Id="rId2" Type="http://schemas.openxmlformats.org/officeDocument/2006/relationships/image" Target="../media/image465.png"/><Relationship Id="rId16" Type="http://schemas.openxmlformats.org/officeDocument/2006/relationships/image" Target="../media/image456.png"/><Relationship Id="rId20" Type="http://schemas.openxmlformats.org/officeDocument/2006/relationships/image" Target="../media/image4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11" Type="http://schemas.openxmlformats.org/officeDocument/2006/relationships/image" Target="../media/image350.png"/><Relationship Id="rId5" Type="http://schemas.openxmlformats.org/officeDocument/2006/relationships/image" Target="../media/image149.png"/><Relationship Id="rId15" Type="http://schemas.openxmlformats.org/officeDocument/2006/relationships/image" Target="../media/image455.png"/><Relationship Id="rId23" Type="http://schemas.openxmlformats.org/officeDocument/2006/relationships/image" Target="../media/image454.png"/><Relationship Id="rId10" Type="http://schemas.openxmlformats.org/officeDocument/2006/relationships/image" Target="../media/image369.png"/><Relationship Id="rId19" Type="http://schemas.openxmlformats.org/officeDocument/2006/relationships/image" Target="../media/image468.png"/><Relationship Id="rId4" Type="http://schemas.openxmlformats.org/officeDocument/2006/relationships/image" Target="../media/image467.png"/><Relationship Id="rId9" Type="http://schemas.openxmlformats.org/officeDocument/2006/relationships/image" Target="../media/image446.png"/><Relationship Id="rId14" Type="http://schemas.openxmlformats.org/officeDocument/2006/relationships/image" Target="../media/image354.png"/><Relationship Id="rId22" Type="http://schemas.openxmlformats.org/officeDocument/2006/relationships/image" Target="../media/image4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73.png"/><Relationship Id="rId18" Type="http://schemas.openxmlformats.org/officeDocument/2006/relationships/image" Target="../media/image478.png"/><Relationship Id="rId26" Type="http://schemas.openxmlformats.org/officeDocument/2006/relationships/image" Target="../media/image454.png"/><Relationship Id="rId3" Type="http://schemas.openxmlformats.org/officeDocument/2006/relationships/image" Target="../media/image444.png"/><Relationship Id="rId21" Type="http://schemas.openxmlformats.org/officeDocument/2006/relationships/image" Target="../media/image481.png"/><Relationship Id="rId7" Type="http://schemas.openxmlformats.org/officeDocument/2006/relationships/image" Target="../media/image369.png"/><Relationship Id="rId12" Type="http://schemas.openxmlformats.org/officeDocument/2006/relationships/image" Target="../media/image472.png"/><Relationship Id="rId17" Type="http://schemas.openxmlformats.org/officeDocument/2006/relationships/image" Target="../media/image477.png"/><Relationship Id="rId25" Type="http://schemas.openxmlformats.org/officeDocument/2006/relationships/image" Target="../media/image485.png"/><Relationship Id="rId2" Type="http://schemas.openxmlformats.org/officeDocument/2006/relationships/image" Target="../media/image149.png"/><Relationship Id="rId16" Type="http://schemas.openxmlformats.org/officeDocument/2006/relationships/image" Target="../media/image476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6.png"/><Relationship Id="rId11" Type="http://schemas.openxmlformats.org/officeDocument/2006/relationships/image" Target="../media/image354.png"/><Relationship Id="rId24" Type="http://schemas.openxmlformats.org/officeDocument/2006/relationships/image" Target="../media/image484.png"/><Relationship Id="rId5" Type="http://schemas.openxmlformats.org/officeDocument/2006/relationships/image" Target="../media/image164.png"/><Relationship Id="rId15" Type="http://schemas.openxmlformats.org/officeDocument/2006/relationships/image" Target="../media/image475.png"/><Relationship Id="rId23" Type="http://schemas.openxmlformats.org/officeDocument/2006/relationships/image" Target="../media/image483.png"/><Relationship Id="rId10" Type="http://schemas.openxmlformats.org/officeDocument/2006/relationships/image" Target="../media/image353.png"/><Relationship Id="rId19" Type="http://schemas.openxmlformats.org/officeDocument/2006/relationships/image" Target="../media/image479.png"/><Relationship Id="rId4" Type="http://schemas.openxmlformats.org/officeDocument/2006/relationships/image" Target="../media/image445.png"/><Relationship Id="rId9" Type="http://schemas.openxmlformats.org/officeDocument/2006/relationships/image" Target="../media/image352.png"/><Relationship Id="rId14" Type="http://schemas.openxmlformats.org/officeDocument/2006/relationships/image" Target="../media/image474.png"/><Relationship Id="rId22" Type="http://schemas.openxmlformats.org/officeDocument/2006/relationships/image" Target="../media/image48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9.png"/><Relationship Id="rId18" Type="http://schemas.openxmlformats.org/officeDocument/2006/relationships/image" Target="../media/image492.png"/><Relationship Id="rId26" Type="http://schemas.openxmlformats.org/officeDocument/2006/relationships/image" Target="../media/image500.png"/><Relationship Id="rId3" Type="http://schemas.openxmlformats.org/officeDocument/2006/relationships/image" Target="../media/image487.png"/><Relationship Id="rId21" Type="http://schemas.openxmlformats.org/officeDocument/2006/relationships/image" Target="../media/image495.png"/><Relationship Id="rId34" Type="http://schemas.openxmlformats.org/officeDocument/2006/relationships/image" Target="../media/image507.png"/><Relationship Id="rId7" Type="http://schemas.openxmlformats.org/officeDocument/2006/relationships/image" Target="../media/image491.png"/><Relationship Id="rId12" Type="http://schemas.openxmlformats.org/officeDocument/2006/relationships/image" Target="../media/image446.png"/><Relationship Id="rId17" Type="http://schemas.openxmlformats.org/officeDocument/2006/relationships/image" Target="../media/image354.png"/><Relationship Id="rId25" Type="http://schemas.openxmlformats.org/officeDocument/2006/relationships/image" Target="../media/image499.png"/><Relationship Id="rId33" Type="http://schemas.openxmlformats.org/officeDocument/2006/relationships/image" Target="../media/image506.png"/><Relationship Id="rId2" Type="http://schemas.openxmlformats.org/officeDocument/2006/relationships/image" Target="../media/image486.png"/><Relationship Id="rId16" Type="http://schemas.openxmlformats.org/officeDocument/2006/relationships/image" Target="../media/image353.png"/><Relationship Id="rId20" Type="http://schemas.openxmlformats.org/officeDocument/2006/relationships/image" Target="../media/image494.png"/><Relationship Id="rId29" Type="http://schemas.openxmlformats.org/officeDocument/2006/relationships/image" Target="../media/image5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11" Type="http://schemas.openxmlformats.org/officeDocument/2006/relationships/image" Target="../media/image164.png"/><Relationship Id="rId24" Type="http://schemas.openxmlformats.org/officeDocument/2006/relationships/image" Target="../media/image498.png"/><Relationship Id="rId32" Type="http://schemas.openxmlformats.org/officeDocument/2006/relationships/image" Target="../media/image505.png"/><Relationship Id="rId5" Type="http://schemas.openxmlformats.org/officeDocument/2006/relationships/image" Target="../media/image489.png"/><Relationship Id="rId15" Type="http://schemas.openxmlformats.org/officeDocument/2006/relationships/image" Target="../media/image352.png"/><Relationship Id="rId23" Type="http://schemas.openxmlformats.org/officeDocument/2006/relationships/image" Target="../media/image497.png"/><Relationship Id="rId28" Type="http://schemas.openxmlformats.org/officeDocument/2006/relationships/image" Target="../media/image454.png"/><Relationship Id="rId36" Type="http://schemas.openxmlformats.org/officeDocument/2006/relationships/image" Target="../media/image509.png"/><Relationship Id="rId10" Type="http://schemas.openxmlformats.org/officeDocument/2006/relationships/image" Target="../media/image445.png"/><Relationship Id="rId19" Type="http://schemas.openxmlformats.org/officeDocument/2006/relationships/image" Target="../media/image493.png"/><Relationship Id="rId31" Type="http://schemas.openxmlformats.org/officeDocument/2006/relationships/image" Target="../media/image504.png"/><Relationship Id="rId4" Type="http://schemas.openxmlformats.org/officeDocument/2006/relationships/image" Target="../media/image488.png"/><Relationship Id="rId9" Type="http://schemas.openxmlformats.org/officeDocument/2006/relationships/image" Target="../media/image444.png"/><Relationship Id="rId14" Type="http://schemas.openxmlformats.org/officeDocument/2006/relationships/image" Target="../media/image350.png"/><Relationship Id="rId22" Type="http://schemas.openxmlformats.org/officeDocument/2006/relationships/image" Target="../media/image496.png"/><Relationship Id="rId27" Type="http://schemas.openxmlformats.org/officeDocument/2006/relationships/image" Target="../media/image501.png"/><Relationship Id="rId30" Type="http://schemas.openxmlformats.org/officeDocument/2006/relationships/image" Target="../media/image503.png"/><Relationship Id="rId35" Type="http://schemas.openxmlformats.org/officeDocument/2006/relationships/image" Target="../media/image508.png"/><Relationship Id="rId8" Type="http://schemas.openxmlformats.org/officeDocument/2006/relationships/image" Target="../media/image1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352.png"/><Relationship Id="rId18" Type="http://schemas.openxmlformats.org/officeDocument/2006/relationships/image" Target="../media/image494.png"/><Relationship Id="rId26" Type="http://schemas.openxmlformats.org/officeDocument/2006/relationships/image" Target="../media/image500.png"/><Relationship Id="rId3" Type="http://schemas.openxmlformats.org/officeDocument/2006/relationships/image" Target="../media/image488.png"/><Relationship Id="rId21" Type="http://schemas.openxmlformats.org/officeDocument/2006/relationships/image" Target="../media/image512.png"/><Relationship Id="rId7" Type="http://schemas.openxmlformats.org/officeDocument/2006/relationships/image" Target="../media/image444.png"/><Relationship Id="rId12" Type="http://schemas.openxmlformats.org/officeDocument/2006/relationships/image" Target="../media/image350.png"/><Relationship Id="rId17" Type="http://schemas.openxmlformats.org/officeDocument/2006/relationships/image" Target="../media/image493.png"/><Relationship Id="rId25" Type="http://schemas.openxmlformats.org/officeDocument/2006/relationships/image" Target="../media/image516.png"/><Relationship Id="rId2" Type="http://schemas.openxmlformats.org/officeDocument/2006/relationships/image" Target="../media/image487.png"/><Relationship Id="rId16" Type="http://schemas.openxmlformats.org/officeDocument/2006/relationships/image" Target="../media/image510.png"/><Relationship Id="rId20" Type="http://schemas.openxmlformats.org/officeDocument/2006/relationships/image" Target="../media/image511.png"/><Relationship Id="rId29" Type="http://schemas.openxmlformats.org/officeDocument/2006/relationships/image" Target="../media/image5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369.png"/><Relationship Id="rId24" Type="http://schemas.openxmlformats.org/officeDocument/2006/relationships/image" Target="../media/image515.png"/><Relationship Id="rId32" Type="http://schemas.openxmlformats.org/officeDocument/2006/relationships/image" Target="../media/image521.png"/><Relationship Id="rId5" Type="http://schemas.openxmlformats.org/officeDocument/2006/relationships/image" Target="../media/image491.png"/><Relationship Id="rId15" Type="http://schemas.openxmlformats.org/officeDocument/2006/relationships/image" Target="../media/image354.png"/><Relationship Id="rId23" Type="http://schemas.openxmlformats.org/officeDocument/2006/relationships/image" Target="../media/image514.png"/><Relationship Id="rId28" Type="http://schemas.openxmlformats.org/officeDocument/2006/relationships/image" Target="../media/image454.png"/><Relationship Id="rId10" Type="http://schemas.openxmlformats.org/officeDocument/2006/relationships/image" Target="../media/image446.png"/><Relationship Id="rId19" Type="http://schemas.openxmlformats.org/officeDocument/2006/relationships/image" Target="../media/image495.png"/><Relationship Id="rId31" Type="http://schemas.openxmlformats.org/officeDocument/2006/relationships/image" Target="../media/image520.png"/><Relationship Id="rId4" Type="http://schemas.openxmlformats.org/officeDocument/2006/relationships/image" Target="../media/image490.png"/><Relationship Id="rId9" Type="http://schemas.openxmlformats.org/officeDocument/2006/relationships/image" Target="../media/image164.png"/><Relationship Id="rId14" Type="http://schemas.openxmlformats.org/officeDocument/2006/relationships/image" Target="../media/image353.png"/><Relationship Id="rId22" Type="http://schemas.openxmlformats.org/officeDocument/2006/relationships/image" Target="../media/image513.png"/><Relationship Id="rId27" Type="http://schemas.openxmlformats.org/officeDocument/2006/relationships/image" Target="../media/image517.png"/><Relationship Id="rId30" Type="http://schemas.openxmlformats.org/officeDocument/2006/relationships/image" Target="../media/image5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369.png"/><Relationship Id="rId18" Type="http://schemas.openxmlformats.org/officeDocument/2006/relationships/image" Target="../media/image524.png"/><Relationship Id="rId26" Type="http://schemas.openxmlformats.org/officeDocument/2006/relationships/image" Target="../media/image528.png"/><Relationship Id="rId3" Type="http://schemas.openxmlformats.org/officeDocument/2006/relationships/image" Target="../media/image523.png"/><Relationship Id="rId21" Type="http://schemas.openxmlformats.org/officeDocument/2006/relationships/image" Target="../media/image495.png"/><Relationship Id="rId7" Type="http://schemas.openxmlformats.org/officeDocument/2006/relationships/image" Target="../media/image491.png"/><Relationship Id="rId12" Type="http://schemas.openxmlformats.org/officeDocument/2006/relationships/image" Target="../media/image446.png"/><Relationship Id="rId17" Type="http://schemas.openxmlformats.org/officeDocument/2006/relationships/image" Target="../media/image354.png"/><Relationship Id="rId25" Type="http://schemas.openxmlformats.org/officeDocument/2006/relationships/image" Target="../media/image527.png"/><Relationship Id="rId2" Type="http://schemas.openxmlformats.org/officeDocument/2006/relationships/image" Target="../media/image522.png"/><Relationship Id="rId16" Type="http://schemas.openxmlformats.org/officeDocument/2006/relationships/image" Target="../media/image353.png"/><Relationship Id="rId20" Type="http://schemas.openxmlformats.org/officeDocument/2006/relationships/image" Target="../media/image494.png"/><Relationship Id="rId29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11" Type="http://schemas.openxmlformats.org/officeDocument/2006/relationships/image" Target="../media/image164.png"/><Relationship Id="rId24" Type="http://schemas.openxmlformats.org/officeDocument/2006/relationships/image" Target="../media/image526.png"/><Relationship Id="rId5" Type="http://schemas.openxmlformats.org/officeDocument/2006/relationships/image" Target="../media/image488.png"/><Relationship Id="rId15" Type="http://schemas.openxmlformats.org/officeDocument/2006/relationships/image" Target="../media/image352.png"/><Relationship Id="rId23" Type="http://schemas.openxmlformats.org/officeDocument/2006/relationships/image" Target="../media/image525.png"/><Relationship Id="rId28" Type="http://schemas.openxmlformats.org/officeDocument/2006/relationships/image" Target="../media/image529.png"/><Relationship Id="rId10" Type="http://schemas.openxmlformats.org/officeDocument/2006/relationships/image" Target="../media/image445.png"/><Relationship Id="rId19" Type="http://schemas.openxmlformats.org/officeDocument/2006/relationships/image" Target="../media/image493.png"/><Relationship Id="rId4" Type="http://schemas.openxmlformats.org/officeDocument/2006/relationships/image" Target="../media/image487.png"/><Relationship Id="rId9" Type="http://schemas.openxmlformats.org/officeDocument/2006/relationships/image" Target="../media/image444.png"/><Relationship Id="rId14" Type="http://schemas.openxmlformats.org/officeDocument/2006/relationships/image" Target="../media/image350.png"/><Relationship Id="rId22" Type="http://schemas.openxmlformats.org/officeDocument/2006/relationships/image" Target="../media/image511.png"/><Relationship Id="rId27" Type="http://schemas.openxmlformats.org/officeDocument/2006/relationships/image" Target="../media/image500.png"/><Relationship Id="rId30" Type="http://schemas.openxmlformats.org/officeDocument/2006/relationships/image" Target="../media/image5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352.png"/><Relationship Id="rId18" Type="http://schemas.openxmlformats.org/officeDocument/2006/relationships/image" Target="../media/image494.png"/><Relationship Id="rId3" Type="http://schemas.openxmlformats.org/officeDocument/2006/relationships/image" Target="../media/image488.png"/><Relationship Id="rId21" Type="http://schemas.openxmlformats.org/officeDocument/2006/relationships/image" Target="../media/image534.png"/><Relationship Id="rId7" Type="http://schemas.openxmlformats.org/officeDocument/2006/relationships/image" Target="../media/image444.png"/><Relationship Id="rId12" Type="http://schemas.openxmlformats.org/officeDocument/2006/relationships/image" Target="../media/image350.png"/><Relationship Id="rId17" Type="http://schemas.openxmlformats.org/officeDocument/2006/relationships/image" Target="../media/image532.png"/><Relationship Id="rId25" Type="http://schemas.openxmlformats.org/officeDocument/2006/relationships/image" Target="../media/image536.png"/><Relationship Id="rId2" Type="http://schemas.openxmlformats.org/officeDocument/2006/relationships/image" Target="../media/image487.png"/><Relationship Id="rId16" Type="http://schemas.openxmlformats.org/officeDocument/2006/relationships/image" Target="../media/image531.png"/><Relationship Id="rId20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369.png"/><Relationship Id="rId24" Type="http://schemas.openxmlformats.org/officeDocument/2006/relationships/image" Target="../media/image454.png"/><Relationship Id="rId5" Type="http://schemas.openxmlformats.org/officeDocument/2006/relationships/image" Target="../media/image491.png"/><Relationship Id="rId15" Type="http://schemas.openxmlformats.org/officeDocument/2006/relationships/image" Target="../media/image354.png"/><Relationship Id="rId23" Type="http://schemas.openxmlformats.org/officeDocument/2006/relationships/image" Target="../media/image500.png"/><Relationship Id="rId10" Type="http://schemas.openxmlformats.org/officeDocument/2006/relationships/image" Target="../media/image446.png"/><Relationship Id="rId19" Type="http://schemas.openxmlformats.org/officeDocument/2006/relationships/image" Target="../media/image495.png"/><Relationship Id="rId4" Type="http://schemas.openxmlformats.org/officeDocument/2006/relationships/image" Target="../media/image490.png"/><Relationship Id="rId9" Type="http://schemas.openxmlformats.org/officeDocument/2006/relationships/image" Target="../media/image164.png"/><Relationship Id="rId14" Type="http://schemas.openxmlformats.org/officeDocument/2006/relationships/image" Target="../media/image353.png"/><Relationship Id="rId22" Type="http://schemas.openxmlformats.org/officeDocument/2006/relationships/image" Target="../media/image5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image" Target="../media/image546.png"/><Relationship Id="rId18" Type="http://schemas.openxmlformats.org/officeDocument/2006/relationships/image" Target="../media/image551.png"/><Relationship Id="rId3" Type="http://schemas.openxmlformats.org/officeDocument/2006/relationships/image" Target="../media/image101.png"/><Relationship Id="rId21" Type="http://schemas.openxmlformats.org/officeDocument/2006/relationships/image" Target="../media/image554.png"/><Relationship Id="rId7" Type="http://schemas.openxmlformats.org/officeDocument/2006/relationships/image" Target="../media/image540.png"/><Relationship Id="rId12" Type="http://schemas.openxmlformats.org/officeDocument/2006/relationships/image" Target="../media/image545.png"/><Relationship Id="rId17" Type="http://schemas.openxmlformats.org/officeDocument/2006/relationships/image" Target="../media/image550.png"/><Relationship Id="rId2" Type="http://schemas.openxmlformats.org/officeDocument/2006/relationships/image" Target="../media/image537.png"/><Relationship Id="rId16" Type="http://schemas.openxmlformats.org/officeDocument/2006/relationships/image" Target="../media/image549.png"/><Relationship Id="rId20" Type="http://schemas.openxmlformats.org/officeDocument/2006/relationships/image" Target="../media/image5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9.png"/><Relationship Id="rId11" Type="http://schemas.openxmlformats.org/officeDocument/2006/relationships/image" Target="../media/image544.png"/><Relationship Id="rId5" Type="http://schemas.openxmlformats.org/officeDocument/2006/relationships/image" Target="../media/image66.png"/><Relationship Id="rId15" Type="http://schemas.openxmlformats.org/officeDocument/2006/relationships/image" Target="../media/image548.png"/><Relationship Id="rId23" Type="http://schemas.openxmlformats.org/officeDocument/2006/relationships/image" Target="../media/image109.png"/><Relationship Id="rId10" Type="http://schemas.openxmlformats.org/officeDocument/2006/relationships/image" Target="../media/image543.png"/><Relationship Id="rId19" Type="http://schemas.openxmlformats.org/officeDocument/2006/relationships/image" Target="../media/image552.png"/><Relationship Id="rId4" Type="http://schemas.openxmlformats.org/officeDocument/2006/relationships/image" Target="../media/image538.png"/><Relationship Id="rId9" Type="http://schemas.openxmlformats.org/officeDocument/2006/relationships/image" Target="../media/image542.png"/><Relationship Id="rId14" Type="http://schemas.openxmlformats.org/officeDocument/2006/relationships/image" Target="../media/image547.png"/><Relationship Id="rId22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8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7.png"/><Relationship Id="rId2" Type="http://schemas.openxmlformats.org/officeDocument/2006/relationships/image" Target="../media/image1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32.png"/><Relationship Id="rId40" Type="http://schemas.openxmlformats.org/officeDocument/2006/relationships/image" Target="../media/image69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8" Type="http://schemas.openxmlformats.org/officeDocument/2006/relationships/image" Target="../media/image38.png"/><Relationship Id="rId3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26" Type="http://schemas.openxmlformats.org/officeDocument/2006/relationships/image" Target="../media/image579.png"/><Relationship Id="rId39" Type="http://schemas.openxmlformats.org/officeDocument/2006/relationships/image" Target="../media/image592.png"/><Relationship Id="rId21" Type="http://schemas.openxmlformats.org/officeDocument/2006/relationships/image" Target="../media/image574.png"/><Relationship Id="rId34" Type="http://schemas.openxmlformats.org/officeDocument/2006/relationships/image" Target="../media/image587.png"/><Relationship Id="rId42" Type="http://schemas.openxmlformats.org/officeDocument/2006/relationships/image" Target="../media/image66.png"/><Relationship Id="rId7" Type="http://schemas.openxmlformats.org/officeDocument/2006/relationships/image" Target="../media/image560.png"/><Relationship Id="rId2" Type="http://schemas.openxmlformats.org/officeDocument/2006/relationships/image" Target="../media/image555.png"/><Relationship Id="rId16" Type="http://schemas.openxmlformats.org/officeDocument/2006/relationships/image" Target="../media/image569.png"/><Relationship Id="rId29" Type="http://schemas.openxmlformats.org/officeDocument/2006/relationships/image" Target="../media/image5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24" Type="http://schemas.openxmlformats.org/officeDocument/2006/relationships/image" Target="../media/image577.png"/><Relationship Id="rId32" Type="http://schemas.openxmlformats.org/officeDocument/2006/relationships/image" Target="../media/image585.png"/><Relationship Id="rId37" Type="http://schemas.openxmlformats.org/officeDocument/2006/relationships/image" Target="../media/image590.png"/><Relationship Id="rId40" Type="http://schemas.openxmlformats.org/officeDocument/2006/relationships/image" Target="../media/image593.png"/><Relationship Id="rId45" Type="http://schemas.openxmlformats.org/officeDocument/2006/relationships/image" Target="../media/image109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6.png"/><Relationship Id="rId28" Type="http://schemas.openxmlformats.org/officeDocument/2006/relationships/image" Target="../media/image581.png"/><Relationship Id="rId36" Type="http://schemas.openxmlformats.org/officeDocument/2006/relationships/image" Target="../media/image589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31" Type="http://schemas.openxmlformats.org/officeDocument/2006/relationships/image" Target="../media/image584.png"/><Relationship Id="rId44" Type="http://schemas.openxmlformats.org/officeDocument/2006/relationships/image" Target="../media/image594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Relationship Id="rId27" Type="http://schemas.openxmlformats.org/officeDocument/2006/relationships/image" Target="../media/image580.png"/><Relationship Id="rId30" Type="http://schemas.openxmlformats.org/officeDocument/2006/relationships/image" Target="../media/image583.png"/><Relationship Id="rId35" Type="http://schemas.openxmlformats.org/officeDocument/2006/relationships/image" Target="../media/image588.png"/><Relationship Id="rId43" Type="http://schemas.openxmlformats.org/officeDocument/2006/relationships/image" Target="../media/image538.png"/><Relationship Id="rId8" Type="http://schemas.openxmlformats.org/officeDocument/2006/relationships/image" Target="../media/image561.png"/><Relationship Id="rId3" Type="http://schemas.openxmlformats.org/officeDocument/2006/relationships/image" Target="../media/image556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5" Type="http://schemas.openxmlformats.org/officeDocument/2006/relationships/image" Target="../media/image578.png"/><Relationship Id="rId33" Type="http://schemas.openxmlformats.org/officeDocument/2006/relationships/image" Target="../media/image586.png"/><Relationship Id="rId38" Type="http://schemas.openxmlformats.org/officeDocument/2006/relationships/image" Target="../media/image591.png"/><Relationship Id="rId46" Type="http://schemas.openxmlformats.org/officeDocument/2006/relationships/image" Target="../media/image180.png"/><Relationship Id="rId20" Type="http://schemas.openxmlformats.org/officeDocument/2006/relationships/image" Target="../media/image573.png"/><Relationship Id="rId41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9.png"/><Relationship Id="rId13" Type="http://schemas.openxmlformats.org/officeDocument/2006/relationships/image" Target="../media/image604.png"/><Relationship Id="rId3" Type="http://schemas.openxmlformats.org/officeDocument/2006/relationships/image" Target="../media/image101.png"/><Relationship Id="rId7" Type="http://schemas.openxmlformats.org/officeDocument/2006/relationships/image" Target="../media/image598.png"/><Relationship Id="rId12" Type="http://schemas.openxmlformats.org/officeDocument/2006/relationships/image" Target="../media/image603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7.png"/><Relationship Id="rId11" Type="http://schemas.openxmlformats.org/officeDocument/2006/relationships/image" Target="../media/image602.png"/><Relationship Id="rId5" Type="http://schemas.openxmlformats.org/officeDocument/2006/relationships/image" Target="../media/image66.png"/><Relationship Id="rId15" Type="http://schemas.openxmlformats.org/officeDocument/2006/relationships/image" Target="../media/image180.png"/><Relationship Id="rId10" Type="http://schemas.openxmlformats.org/officeDocument/2006/relationships/image" Target="../media/image601.png"/><Relationship Id="rId4" Type="http://schemas.openxmlformats.org/officeDocument/2006/relationships/image" Target="../media/image596.png"/><Relationship Id="rId9" Type="http://schemas.openxmlformats.org/officeDocument/2006/relationships/image" Target="../media/image600.png"/><Relationship Id="rId1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2.png"/><Relationship Id="rId18" Type="http://schemas.openxmlformats.org/officeDocument/2006/relationships/image" Target="../media/image617.png"/><Relationship Id="rId26" Type="http://schemas.openxmlformats.org/officeDocument/2006/relationships/image" Target="../media/image180.png"/><Relationship Id="rId3" Type="http://schemas.openxmlformats.org/officeDocument/2006/relationships/image" Target="../media/image605.png"/><Relationship Id="rId21" Type="http://schemas.openxmlformats.org/officeDocument/2006/relationships/image" Target="../media/image620.png"/><Relationship Id="rId7" Type="http://schemas.openxmlformats.org/officeDocument/2006/relationships/image" Target="../media/image607.png"/><Relationship Id="rId12" Type="http://schemas.openxmlformats.org/officeDocument/2006/relationships/image" Target="../media/image603.png"/><Relationship Id="rId17" Type="http://schemas.openxmlformats.org/officeDocument/2006/relationships/image" Target="../media/image616.png"/><Relationship Id="rId25" Type="http://schemas.openxmlformats.org/officeDocument/2006/relationships/image" Target="../media/image109.png"/><Relationship Id="rId2" Type="http://schemas.openxmlformats.org/officeDocument/2006/relationships/image" Target="../media/image595.png"/><Relationship Id="rId16" Type="http://schemas.openxmlformats.org/officeDocument/2006/relationships/image" Target="../media/image615.png"/><Relationship Id="rId20" Type="http://schemas.openxmlformats.org/officeDocument/2006/relationships/image" Target="../media/image6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611.png"/><Relationship Id="rId24" Type="http://schemas.openxmlformats.org/officeDocument/2006/relationships/image" Target="../media/image622.png"/><Relationship Id="rId5" Type="http://schemas.openxmlformats.org/officeDocument/2006/relationships/image" Target="../media/image101.png"/><Relationship Id="rId15" Type="http://schemas.openxmlformats.org/officeDocument/2006/relationships/image" Target="../media/image614.png"/><Relationship Id="rId23" Type="http://schemas.openxmlformats.org/officeDocument/2006/relationships/image" Target="../media/image596.png"/><Relationship Id="rId10" Type="http://schemas.openxmlformats.org/officeDocument/2006/relationships/image" Target="../media/image610.png"/><Relationship Id="rId19" Type="http://schemas.openxmlformats.org/officeDocument/2006/relationships/image" Target="../media/image618.png"/><Relationship Id="rId4" Type="http://schemas.openxmlformats.org/officeDocument/2006/relationships/image" Target="../media/image606.png"/><Relationship Id="rId9" Type="http://schemas.openxmlformats.org/officeDocument/2006/relationships/image" Target="../media/image609.png"/><Relationship Id="rId14" Type="http://schemas.openxmlformats.org/officeDocument/2006/relationships/image" Target="../media/image613.png"/><Relationship Id="rId22" Type="http://schemas.openxmlformats.org/officeDocument/2006/relationships/image" Target="../media/image6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png"/><Relationship Id="rId13" Type="http://schemas.openxmlformats.org/officeDocument/2006/relationships/image" Target="../media/image109.png"/><Relationship Id="rId3" Type="http://schemas.openxmlformats.org/officeDocument/2006/relationships/image" Target="../media/image101.png"/><Relationship Id="rId7" Type="http://schemas.openxmlformats.org/officeDocument/2006/relationships/image" Target="../media/image603.png"/><Relationship Id="rId12" Type="http://schemas.openxmlformats.org/officeDocument/2006/relationships/image" Target="../media/image622.png"/><Relationship Id="rId17" Type="http://schemas.openxmlformats.org/officeDocument/2006/relationships/image" Target="../media/image630.png"/><Relationship Id="rId2" Type="http://schemas.openxmlformats.org/officeDocument/2006/relationships/image" Target="../media/image595.png"/><Relationship Id="rId16" Type="http://schemas.openxmlformats.org/officeDocument/2006/relationships/image" Target="../media/image6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4.png"/><Relationship Id="rId11" Type="http://schemas.openxmlformats.org/officeDocument/2006/relationships/image" Target="../media/image596.png"/><Relationship Id="rId5" Type="http://schemas.openxmlformats.org/officeDocument/2006/relationships/image" Target="../media/image623.png"/><Relationship Id="rId15" Type="http://schemas.openxmlformats.org/officeDocument/2006/relationships/image" Target="../media/image628.png"/><Relationship Id="rId10" Type="http://schemas.openxmlformats.org/officeDocument/2006/relationships/image" Target="../media/image627.png"/><Relationship Id="rId4" Type="http://schemas.openxmlformats.org/officeDocument/2006/relationships/image" Target="../media/image66.png"/><Relationship Id="rId9" Type="http://schemas.openxmlformats.org/officeDocument/2006/relationships/image" Target="../media/image626.png"/><Relationship Id="rId14" Type="http://schemas.openxmlformats.org/officeDocument/2006/relationships/image" Target="../media/image1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6.png"/><Relationship Id="rId13" Type="http://schemas.openxmlformats.org/officeDocument/2006/relationships/image" Target="../media/image641.png"/><Relationship Id="rId18" Type="http://schemas.openxmlformats.org/officeDocument/2006/relationships/image" Target="../media/image646.png"/><Relationship Id="rId3" Type="http://schemas.openxmlformats.org/officeDocument/2006/relationships/image" Target="../media/image632.png"/><Relationship Id="rId21" Type="http://schemas.openxmlformats.org/officeDocument/2006/relationships/image" Target="../media/image109.png"/><Relationship Id="rId7" Type="http://schemas.openxmlformats.org/officeDocument/2006/relationships/image" Target="../media/image180.png"/><Relationship Id="rId12" Type="http://schemas.openxmlformats.org/officeDocument/2006/relationships/image" Target="../media/image640.png"/><Relationship Id="rId17" Type="http://schemas.openxmlformats.org/officeDocument/2006/relationships/image" Target="../media/image645.png"/><Relationship Id="rId2" Type="http://schemas.openxmlformats.org/officeDocument/2006/relationships/image" Target="../media/image631.png"/><Relationship Id="rId16" Type="http://schemas.openxmlformats.org/officeDocument/2006/relationships/image" Target="../media/image644.png"/><Relationship Id="rId20" Type="http://schemas.openxmlformats.org/officeDocument/2006/relationships/image" Target="../media/image6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5.png"/><Relationship Id="rId11" Type="http://schemas.openxmlformats.org/officeDocument/2006/relationships/image" Target="../media/image639.png"/><Relationship Id="rId24" Type="http://schemas.openxmlformats.org/officeDocument/2006/relationships/image" Target="../media/image651.png"/><Relationship Id="rId5" Type="http://schemas.openxmlformats.org/officeDocument/2006/relationships/image" Target="../media/image634.png"/><Relationship Id="rId15" Type="http://schemas.openxmlformats.org/officeDocument/2006/relationships/image" Target="../media/image643.png"/><Relationship Id="rId23" Type="http://schemas.openxmlformats.org/officeDocument/2006/relationships/image" Target="../media/image650.png"/><Relationship Id="rId10" Type="http://schemas.openxmlformats.org/officeDocument/2006/relationships/image" Target="../media/image638.png"/><Relationship Id="rId19" Type="http://schemas.openxmlformats.org/officeDocument/2006/relationships/image" Target="../media/image647.png"/><Relationship Id="rId4" Type="http://schemas.openxmlformats.org/officeDocument/2006/relationships/image" Target="../media/image633.png"/><Relationship Id="rId9" Type="http://schemas.openxmlformats.org/officeDocument/2006/relationships/image" Target="../media/image637.png"/><Relationship Id="rId14" Type="http://schemas.openxmlformats.org/officeDocument/2006/relationships/image" Target="../media/image642.png"/><Relationship Id="rId22" Type="http://schemas.openxmlformats.org/officeDocument/2006/relationships/image" Target="../media/image6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653.png"/><Relationship Id="rId7" Type="http://schemas.openxmlformats.org/officeDocument/2006/relationships/image" Target="../media/image657.png"/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6.png"/><Relationship Id="rId5" Type="http://schemas.openxmlformats.org/officeDocument/2006/relationships/image" Target="../media/image655.png"/><Relationship Id="rId4" Type="http://schemas.openxmlformats.org/officeDocument/2006/relationships/image" Target="../media/image6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1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70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77.png"/><Relationship Id="rId5" Type="http://schemas.openxmlformats.org/officeDocument/2006/relationships/image" Target="../media/image66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21" Type="http://schemas.openxmlformats.org/officeDocument/2006/relationships/image" Target="../media/image66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0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09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9" Type="http://schemas.openxmlformats.org/officeDocument/2006/relationships/image" Target="../media/image146.png"/><Relationship Id="rId21" Type="http://schemas.openxmlformats.org/officeDocument/2006/relationships/image" Target="../media/image128.png"/><Relationship Id="rId34" Type="http://schemas.openxmlformats.org/officeDocument/2006/relationships/image" Target="../media/image141.png"/><Relationship Id="rId42" Type="http://schemas.openxmlformats.org/officeDocument/2006/relationships/image" Target="../media/image109.png"/><Relationship Id="rId7" Type="http://schemas.openxmlformats.org/officeDocument/2006/relationships/image" Target="../media/image66.png"/><Relationship Id="rId2" Type="http://schemas.openxmlformats.org/officeDocument/2006/relationships/image" Target="../media/image111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41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37" Type="http://schemas.openxmlformats.org/officeDocument/2006/relationships/image" Target="../media/image144.png"/><Relationship Id="rId40" Type="http://schemas.openxmlformats.org/officeDocument/2006/relationships/image" Target="../media/image147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36" Type="http://schemas.openxmlformats.org/officeDocument/2006/relationships/image" Target="../media/image143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Relationship Id="rId35" Type="http://schemas.openxmlformats.org/officeDocument/2006/relationships/image" Target="../media/image142.png"/><Relationship Id="rId43" Type="http://schemas.openxmlformats.org/officeDocument/2006/relationships/image" Target="../media/image110.png"/><Relationship Id="rId8" Type="http://schemas.openxmlformats.org/officeDocument/2006/relationships/image" Target="../media/image115.png"/><Relationship Id="rId3" Type="http://schemas.openxmlformats.org/officeDocument/2006/relationships/image" Target="../media/image101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38" Type="http://schemas.openxmlformats.org/officeDocument/2006/relationships/image" Target="../media/image14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image" Target="../media/image150.png"/><Relationship Id="rId21" Type="http://schemas.openxmlformats.org/officeDocument/2006/relationships/image" Target="../media/image16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8" Type="http://schemas.openxmlformats.org/officeDocument/2006/relationships/image" Target="../media/image1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49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65.png"/><Relationship Id="rId2" Type="http://schemas.openxmlformats.org/officeDocument/2006/relationships/image" Target="../media/image184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91.png"/><Relationship Id="rId5" Type="http://schemas.openxmlformats.org/officeDocument/2006/relationships/image" Target="../media/image186.png"/><Relationship Id="rId15" Type="http://schemas.openxmlformats.org/officeDocument/2006/relationships/image" Target="../media/image179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A4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05808" y="2329168"/>
            <a:ext cx="4718199" cy="20292"/>
            <a:chOff x="14105808" y="2329168"/>
            <a:chExt cx="4718199" cy="202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4105808" y="2329168"/>
              <a:ext cx="4718199" cy="202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8281" y="7754744"/>
            <a:ext cx="13333861" cy="19048"/>
            <a:chOff x="-228281" y="7754744"/>
            <a:chExt cx="13333861" cy="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281" y="7754744"/>
              <a:ext cx="13333861" cy="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967" y="752807"/>
            <a:ext cx="16521832" cy="19048"/>
            <a:chOff x="-74967" y="752807"/>
            <a:chExt cx="16521832" cy="190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74967" y="752807"/>
              <a:ext cx="16521832" cy="190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5031" y="2696915"/>
            <a:ext cx="2704239" cy="9915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227" y="3434654"/>
            <a:ext cx="8025870" cy="15320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8744" y="8039734"/>
            <a:ext cx="7767806" cy="7401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2553" y="9231686"/>
            <a:ext cx="4058626" cy="3511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7315" y="4954773"/>
            <a:ext cx="8945558" cy="5248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75709" y="1022182"/>
            <a:ext cx="2192634" cy="5403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83358" y="4662543"/>
            <a:ext cx="6332424" cy="6171703"/>
            <a:chOff x="13083358" y="4662543"/>
            <a:chExt cx="6332424" cy="6171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83358" y="4662543"/>
              <a:ext cx="6332424" cy="6171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001" y="1529277"/>
            <a:ext cx="2068215" cy="5047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715" y="949010"/>
            <a:ext cx="1233787" cy="383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334" y="1912125"/>
            <a:ext cx="4837786" cy="563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2437" y="4090252"/>
            <a:ext cx="4887978" cy="5034383"/>
            <a:chOff x="1332437" y="4090252"/>
            <a:chExt cx="4887978" cy="50343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437" y="4090252"/>
              <a:ext cx="4887978" cy="5034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19677" y="4798077"/>
            <a:ext cx="3513497" cy="3618733"/>
            <a:chOff x="2019677" y="4798077"/>
            <a:chExt cx="3513497" cy="36187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9677" y="4798077"/>
              <a:ext cx="3513497" cy="36187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3786" y="4627217"/>
            <a:ext cx="3845279" cy="3960453"/>
            <a:chOff x="1853786" y="4627217"/>
            <a:chExt cx="3845279" cy="396045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53786" y="4627217"/>
              <a:ext cx="3845279" cy="3960453"/>
              <a:chOff x="1853786" y="4627217"/>
              <a:chExt cx="3845279" cy="396045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786" y="4627217"/>
                <a:ext cx="3845279" cy="39604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430166" y="5220861"/>
              <a:ext cx="2692520" cy="2773166"/>
              <a:chOff x="2430166" y="5220861"/>
              <a:chExt cx="2692520" cy="27731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30166" y="5220861"/>
                <a:ext cx="2692520" cy="2773166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70686" y="5413318"/>
            <a:ext cx="9432594" cy="22673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68221" y="5517093"/>
            <a:ext cx="2216410" cy="1475939"/>
            <a:chOff x="2668221" y="5517093"/>
            <a:chExt cx="2216410" cy="14759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8221" y="5517093"/>
              <a:ext cx="2216410" cy="14759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08173" y="7020640"/>
            <a:ext cx="2810973" cy="68494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2314" y="3473111"/>
            <a:ext cx="13682746" cy="8131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6603" y="4885714"/>
            <a:ext cx="5283799" cy="4266667"/>
            <a:chOff x="11896603" y="4885714"/>
            <a:chExt cx="5283799" cy="4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6603" y="4885714"/>
              <a:ext cx="5283799" cy="4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0958" y="4885714"/>
            <a:ext cx="5283799" cy="4266667"/>
            <a:chOff x="6500958" y="4885714"/>
            <a:chExt cx="5283799" cy="42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0958" y="4885714"/>
              <a:ext cx="5283799" cy="42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381" y="4885714"/>
            <a:ext cx="5283799" cy="4266667"/>
            <a:chOff x="1099381" y="4885714"/>
            <a:chExt cx="5283799" cy="42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381" y="4885714"/>
              <a:ext cx="5283799" cy="4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001" y="1529277"/>
            <a:ext cx="2068215" cy="504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715" y="949010"/>
            <a:ext cx="1233787" cy="3830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42057" y="4086491"/>
            <a:ext cx="1598448" cy="1598448"/>
            <a:chOff x="2942057" y="4086491"/>
            <a:chExt cx="1598448" cy="15984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942057" y="4086491"/>
              <a:ext cx="1598448" cy="1598448"/>
              <a:chOff x="2942057" y="4086491"/>
              <a:chExt cx="1598448" cy="159844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42057" y="4086491"/>
                <a:ext cx="1598448" cy="1598448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1377" y="4318731"/>
              <a:ext cx="951577" cy="11489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43633" y="4086491"/>
            <a:ext cx="1598448" cy="1598448"/>
            <a:chOff x="8343633" y="4086491"/>
            <a:chExt cx="1598448" cy="159844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43633" y="4086491"/>
              <a:ext cx="1598448" cy="1598448"/>
              <a:chOff x="8343633" y="4086491"/>
              <a:chExt cx="1598448" cy="159844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3633" y="4086491"/>
                <a:ext cx="1598448" cy="159844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2953" y="4375120"/>
              <a:ext cx="961968" cy="106606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334" y="1912125"/>
            <a:ext cx="4837786" cy="5637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2316" y="3109021"/>
            <a:ext cx="10295622" cy="81070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7334" y="5891715"/>
            <a:ext cx="4400968" cy="142282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7810" y="7538896"/>
            <a:ext cx="4386063" cy="13830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8906" y="9379048"/>
            <a:ext cx="5926473" cy="40126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42372" y="5891715"/>
            <a:ext cx="4889730" cy="257308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38001" y="7557944"/>
            <a:ext cx="4438711" cy="14228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019934" y="3047061"/>
            <a:ext cx="2979289" cy="936457"/>
            <a:chOff x="8019934" y="3047061"/>
            <a:chExt cx="2979289" cy="9364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19934" y="3047061"/>
              <a:ext cx="2979289" cy="9364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53098" y="4086491"/>
            <a:ext cx="1598448" cy="1598448"/>
            <a:chOff x="13653098" y="4086491"/>
            <a:chExt cx="1598448" cy="159844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653098" y="4086491"/>
              <a:ext cx="1598448" cy="1598448"/>
              <a:chOff x="13653098" y="4086491"/>
              <a:chExt cx="1598448" cy="15984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53098" y="4086491"/>
                <a:ext cx="1598448" cy="1598448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73276" y="4499692"/>
              <a:ext cx="1200749" cy="78685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29048" y="5853620"/>
            <a:ext cx="3978358" cy="70374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29048" y="6877410"/>
            <a:ext cx="4497987" cy="42284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83961" y="6537626"/>
            <a:ext cx="2109082" cy="292800"/>
            <a:chOff x="13483961" y="6537626"/>
            <a:chExt cx="2109082" cy="29280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3483961" y="6537626"/>
              <a:ext cx="2109082" cy="2928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8313" y="5808748"/>
            <a:ext cx="1562792" cy="145307"/>
            <a:chOff x="1398313" y="5808748"/>
            <a:chExt cx="1562792" cy="14530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398313" y="5808748"/>
              <a:ext cx="1562792" cy="1453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79265" y="7417536"/>
            <a:ext cx="1562792" cy="145307"/>
            <a:chOff x="1379265" y="7417536"/>
            <a:chExt cx="1562792" cy="1453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379265" y="7417536"/>
              <a:ext cx="1562792" cy="1453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23640" y="7475493"/>
            <a:ext cx="1562792" cy="145307"/>
            <a:chOff x="12223640" y="7475493"/>
            <a:chExt cx="1562792" cy="14530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2223640" y="7475493"/>
              <a:ext cx="1562792" cy="1453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508" y="2491161"/>
            <a:ext cx="18474222" cy="7813601"/>
            <a:chOff x="-188508" y="2491161"/>
            <a:chExt cx="18474222" cy="7813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8508" y="2491161"/>
              <a:ext cx="18474222" cy="7813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1785" y="3857934"/>
            <a:ext cx="3522144" cy="1585745"/>
            <a:chOff x="7381785" y="3857934"/>
            <a:chExt cx="3522144" cy="15857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1785" y="3857934"/>
              <a:ext cx="3522144" cy="15857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9713" y="6208662"/>
            <a:ext cx="4004832" cy="3088677"/>
            <a:chOff x="11499713" y="6208662"/>
            <a:chExt cx="4004832" cy="30886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9713" y="6208662"/>
              <a:ext cx="4004832" cy="30886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40441" y="6028807"/>
            <a:ext cx="4004832" cy="3268532"/>
            <a:chOff x="7140441" y="6028807"/>
            <a:chExt cx="4004832" cy="32685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0441" y="6028807"/>
              <a:ext cx="4004832" cy="32685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98513" y="6028807"/>
            <a:ext cx="4004832" cy="3268532"/>
            <a:chOff x="2798513" y="6028807"/>
            <a:chExt cx="4004832" cy="32685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513" y="6028807"/>
              <a:ext cx="4004832" cy="32685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001" y="1529277"/>
            <a:ext cx="2068215" cy="5047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334" y="1912125"/>
            <a:ext cx="6021491" cy="5637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98513" y="5205274"/>
            <a:ext cx="4004832" cy="3218150"/>
            <a:chOff x="2798513" y="5205274"/>
            <a:chExt cx="4004832" cy="32181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8513" y="5205274"/>
              <a:ext cx="4004832" cy="3218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98513" y="4614295"/>
            <a:ext cx="4004832" cy="1177138"/>
            <a:chOff x="2798513" y="4614295"/>
            <a:chExt cx="4004832" cy="11771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098" y="4025726"/>
              <a:ext cx="8009663" cy="235427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8513" y="4614295"/>
              <a:ext cx="4004832" cy="11771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65602" y="4793602"/>
            <a:ext cx="1504952" cy="5488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62351" y="5864837"/>
            <a:ext cx="2899024" cy="4866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0236" y="6300341"/>
            <a:ext cx="3517560" cy="20750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47830" y="5205274"/>
            <a:ext cx="4004832" cy="3218150"/>
            <a:chOff x="7147830" y="5205274"/>
            <a:chExt cx="4004832" cy="32181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7830" y="5205274"/>
              <a:ext cx="4004832" cy="32181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47830" y="4614295"/>
            <a:ext cx="4004832" cy="1177138"/>
            <a:chOff x="7147830" y="4614295"/>
            <a:chExt cx="4004832" cy="11771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5414" y="4025726"/>
              <a:ext cx="8009663" cy="235427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47830" y="4614295"/>
              <a:ext cx="4004832" cy="11771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55374" y="4793602"/>
            <a:ext cx="2703352" cy="6059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04275" y="5864837"/>
            <a:ext cx="3156519" cy="4832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92646" y="6300332"/>
            <a:ext cx="3364198" cy="14473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99713" y="5424321"/>
            <a:ext cx="4004832" cy="2999102"/>
            <a:chOff x="11499713" y="5424321"/>
            <a:chExt cx="4004832" cy="29991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99713" y="5424321"/>
              <a:ext cx="4004832" cy="29991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99713" y="4614295"/>
            <a:ext cx="4004832" cy="1177138"/>
            <a:chOff x="11499713" y="4614295"/>
            <a:chExt cx="4004832" cy="117713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7297" y="4025726"/>
              <a:ext cx="8009663" cy="235427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99713" y="4614295"/>
              <a:ext cx="4004832" cy="117713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49402" y="4793602"/>
            <a:ext cx="1712695" cy="54880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946161" y="5864837"/>
            <a:ext cx="2341167" cy="45468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44122" y="6300332"/>
            <a:ext cx="2002636" cy="144257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52715" y="949010"/>
            <a:ext cx="1233787" cy="3830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631411" y="3118544"/>
            <a:ext cx="5304641" cy="81315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248506" y="3056585"/>
            <a:ext cx="2979289" cy="936457"/>
            <a:chOff x="5248506" y="3056585"/>
            <a:chExt cx="2979289" cy="93645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48506" y="3056585"/>
              <a:ext cx="2979289" cy="9364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547832" y="8626549"/>
            <a:ext cx="3190049" cy="524634"/>
            <a:chOff x="7547832" y="8626549"/>
            <a:chExt cx="3190049" cy="52463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547832" y="8678285"/>
              <a:ext cx="2167185" cy="414222"/>
              <a:chOff x="7547832" y="8678285"/>
              <a:chExt cx="2167185" cy="41422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7547832" y="8678285"/>
                <a:ext cx="2167185" cy="414222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91647" y="8570688"/>
              <a:ext cx="1191966" cy="58313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289236" y="8626113"/>
            <a:ext cx="3023386" cy="525505"/>
            <a:chOff x="3289236" y="8626113"/>
            <a:chExt cx="3023386" cy="52550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289236" y="8677852"/>
              <a:ext cx="2167185" cy="414222"/>
              <a:chOff x="3289236" y="8677852"/>
              <a:chExt cx="2167185" cy="414222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289236" y="8677852"/>
                <a:ext cx="2167185" cy="414222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66388" y="8570253"/>
              <a:ext cx="1201632" cy="58313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745494" y="8626113"/>
            <a:ext cx="3513269" cy="525505"/>
            <a:chOff x="11745494" y="8626113"/>
            <a:chExt cx="3513269" cy="52550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1745494" y="8677851"/>
              <a:ext cx="2167185" cy="414222"/>
              <a:chOff x="11745494" y="8677851"/>
              <a:chExt cx="2167185" cy="414222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745494" y="8677851"/>
                <a:ext cx="2167185" cy="414222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639343" y="8570253"/>
              <a:ext cx="1771670" cy="583137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878969"/>
            <a:ext cx="9142857" cy="6191827"/>
            <a:chOff x="9142857" y="3878969"/>
            <a:chExt cx="9142857" cy="61918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3878969"/>
              <a:ext cx="9142857" cy="61918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3559" y="1079762"/>
            <a:ext cx="9131652" cy="9346378"/>
            <a:chOff x="-1403559" y="1079762"/>
            <a:chExt cx="9131652" cy="9346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3559" y="1079762"/>
              <a:ext cx="9131652" cy="9346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20399" y="4889315"/>
            <a:ext cx="5476531" cy="4516726"/>
            <a:chOff x="5220399" y="4889315"/>
            <a:chExt cx="5476531" cy="45167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220399" y="4889315"/>
              <a:ext cx="5476531" cy="45167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20172" y="4889315"/>
            <a:ext cx="5476531" cy="4516726"/>
            <a:chOff x="3020172" y="4889315"/>
            <a:chExt cx="5476531" cy="45167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020172" y="4889315"/>
              <a:ext cx="5476531" cy="45167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001" y="1529277"/>
            <a:ext cx="2068215" cy="5047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382" y="1912125"/>
            <a:ext cx="3961566" cy="6152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2715" y="949010"/>
            <a:ext cx="1233787" cy="3830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20000">
            <a:off x="621173" y="4180716"/>
            <a:ext cx="6227750" cy="9390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240000">
            <a:off x="1962342" y="5194889"/>
            <a:ext cx="6080488" cy="7584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514" y="5882180"/>
            <a:ext cx="6630263" cy="9548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80000">
            <a:off x="824773" y="6926213"/>
            <a:ext cx="6184507" cy="5000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76" y="7521661"/>
            <a:ext cx="6962670" cy="97184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38764" y="3021306"/>
            <a:ext cx="8981737" cy="7684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25256" y="5327709"/>
            <a:ext cx="5885395" cy="4149167"/>
            <a:chOff x="10725256" y="5327709"/>
            <a:chExt cx="5885395" cy="414916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783448" y="5327709"/>
              <a:ext cx="5804858" cy="4149167"/>
              <a:chOff x="10783448" y="5327709"/>
              <a:chExt cx="5804858" cy="414916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783448" y="5327709"/>
                <a:ext cx="5804858" cy="414916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470251" y="6186667"/>
              <a:ext cx="2431252" cy="2431252"/>
              <a:chOff x="12470251" y="6186667"/>
              <a:chExt cx="2431252" cy="243125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470251" y="6186667"/>
                <a:ext cx="2431252" cy="243125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55420" y="5580844"/>
              <a:ext cx="1214259" cy="77741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0335" y="5580844"/>
              <a:ext cx="1650012" cy="80598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84749" y="8361286"/>
              <a:ext cx="1676459" cy="80598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92975" y="8361286"/>
              <a:ext cx="1542631" cy="80598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63424" y="6843603"/>
              <a:ext cx="2161511" cy="106384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35216" y="4406224"/>
            <a:ext cx="6898098" cy="8268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180000">
            <a:off x="3272645" y="8486864"/>
            <a:ext cx="4389774" cy="66419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398745" y="3134532"/>
            <a:ext cx="3569739" cy="538380"/>
            <a:chOff x="7398745" y="3134532"/>
            <a:chExt cx="3569739" cy="53838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398745" y="3134532"/>
              <a:ext cx="2771789" cy="529782"/>
              <a:chOff x="7398745" y="3134532"/>
              <a:chExt cx="2771789" cy="52978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398745" y="3134532"/>
                <a:ext cx="2771789" cy="52978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27565" y="3108975"/>
              <a:ext cx="1090166" cy="56843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7711" y="4693546"/>
            <a:ext cx="5730293" cy="3815884"/>
            <a:chOff x="6277711" y="4693546"/>
            <a:chExt cx="5730293" cy="3815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7711" y="4693546"/>
              <a:ext cx="5730293" cy="3815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8828" y="5624341"/>
            <a:ext cx="4560812" cy="3220473"/>
            <a:chOff x="6998828" y="5624341"/>
            <a:chExt cx="4560812" cy="32204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8828" y="5624341"/>
              <a:ext cx="4560812" cy="32204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4169" y="5624341"/>
            <a:ext cx="4560812" cy="3220473"/>
            <a:chOff x="11764169" y="5624341"/>
            <a:chExt cx="4560812" cy="32204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64169" y="5624341"/>
              <a:ext cx="4560812" cy="32204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75827" y="5624341"/>
            <a:ext cx="4560812" cy="3220473"/>
            <a:chOff x="2275827" y="5624341"/>
            <a:chExt cx="4560812" cy="32204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827" y="5624341"/>
              <a:ext cx="4560812" cy="32204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4169" y="5370498"/>
            <a:ext cx="4576256" cy="1830503"/>
            <a:chOff x="11764169" y="5370498"/>
            <a:chExt cx="4576256" cy="18305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6040" y="4455247"/>
              <a:ext cx="9152513" cy="36610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4169" y="5370498"/>
              <a:ext cx="4576256" cy="18305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60383" y="5341475"/>
            <a:ext cx="4576256" cy="1830503"/>
            <a:chOff x="2260383" y="5341475"/>
            <a:chExt cx="4576256" cy="1830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7746" y="4426224"/>
              <a:ext cx="9152513" cy="366100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0383" y="5341475"/>
              <a:ext cx="4576256" cy="1830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91106" y="5370498"/>
            <a:ext cx="4576256" cy="1830503"/>
            <a:chOff x="6991106" y="5370498"/>
            <a:chExt cx="4576256" cy="1830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2978" y="4455247"/>
              <a:ext cx="9152513" cy="366100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1106" y="5370498"/>
              <a:ext cx="4576256" cy="183050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30611" y="3302008"/>
            <a:ext cx="10105061" cy="7216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01" y="1529277"/>
            <a:ext cx="2068215" cy="5047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715" y="949010"/>
            <a:ext cx="1233787" cy="3830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0773" y="4025338"/>
            <a:ext cx="12517565" cy="7244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81135" y="7418940"/>
            <a:ext cx="3972162" cy="11604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58150" y="5776247"/>
            <a:ext cx="3570648" cy="72869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30349" y="7418940"/>
            <a:ext cx="3366467" cy="115091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58150" y="7418940"/>
            <a:ext cx="3754353" cy="115091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85087" y="5776247"/>
            <a:ext cx="3854914" cy="68107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54159" y="5776247"/>
            <a:ext cx="3468743" cy="6810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82521" y="4109138"/>
            <a:ext cx="4070138" cy="533333"/>
            <a:chOff x="7182521" y="4109138"/>
            <a:chExt cx="4070138" cy="53333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182521" y="4109138"/>
              <a:ext cx="2754582" cy="526493"/>
              <a:chOff x="7182521" y="4109138"/>
              <a:chExt cx="2754582" cy="52649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182521" y="4109138"/>
                <a:ext cx="2754582" cy="526493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57002" y="4085205"/>
              <a:ext cx="1442913" cy="55519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39382" y="1912125"/>
            <a:ext cx="4380433" cy="6018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11094" y="4493115"/>
            <a:ext cx="3863526" cy="1786130"/>
            <a:chOff x="7211094" y="4493115"/>
            <a:chExt cx="3863526" cy="17861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1094" y="4493115"/>
              <a:ext cx="3863526" cy="17861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64" y="6004909"/>
            <a:ext cx="18309278" cy="4280805"/>
            <a:chOff x="-23564" y="6004909"/>
            <a:chExt cx="18309278" cy="4280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564" y="6004909"/>
              <a:ext cx="18309278" cy="4280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39918" y="7206316"/>
            <a:ext cx="3177914" cy="2123777"/>
            <a:chOff x="13939918" y="7206316"/>
            <a:chExt cx="3177914" cy="2123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9918" y="7206316"/>
              <a:ext cx="3177914" cy="21237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4149" y="7206316"/>
            <a:ext cx="3177914" cy="2123777"/>
            <a:chOff x="10764149" y="7206316"/>
            <a:chExt cx="3177914" cy="2123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4149" y="7206316"/>
              <a:ext cx="3177914" cy="21237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6235" y="7206316"/>
            <a:ext cx="3177914" cy="2123777"/>
            <a:chOff x="7586235" y="7206316"/>
            <a:chExt cx="3177914" cy="21237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6235" y="7206316"/>
              <a:ext cx="3177914" cy="21237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8321" y="7206316"/>
            <a:ext cx="3177914" cy="2123777"/>
            <a:chOff x="4408321" y="7206316"/>
            <a:chExt cx="3177914" cy="21237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8321" y="7206316"/>
              <a:ext cx="3177914" cy="21237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0407" y="7206316"/>
            <a:ext cx="3177914" cy="2123777"/>
            <a:chOff x="1230407" y="7206316"/>
            <a:chExt cx="3177914" cy="21237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407" y="7206316"/>
              <a:ext cx="3177914" cy="21237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001" y="1529277"/>
            <a:ext cx="2068215" cy="5047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715" y="949010"/>
            <a:ext cx="1233787" cy="3830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03408" y="5162906"/>
            <a:ext cx="11925280" cy="6309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3648" y="7796048"/>
            <a:ext cx="2482835" cy="10942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489157" y="6954064"/>
            <a:ext cx="660413" cy="601741"/>
            <a:chOff x="2489157" y="6954064"/>
            <a:chExt cx="660413" cy="60174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18493" y="6954064"/>
              <a:ext cx="601741" cy="601741"/>
              <a:chOff x="2518493" y="6954064"/>
              <a:chExt cx="601741" cy="60174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518493" y="6954064"/>
                <a:ext cx="601741" cy="60174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43997" y="6993442"/>
              <a:ext cx="592299" cy="51985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9242" y="7796048"/>
            <a:ext cx="2083282" cy="77997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667071" y="6954064"/>
            <a:ext cx="660413" cy="601741"/>
            <a:chOff x="5667071" y="6954064"/>
            <a:chExt cx="660413" cy="60174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696409" y="6954064"/>
              <a:ext cx="601741" cy="601741"/>
              <a:chOff x="5696409" y="6954064"/>
              <a:chExt cx="601741" cy="60174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96409" y="6954064"/>
                <a:ext cx="601741" cy="60174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1911" y="6993442"/>
              <a:ext cx="607461" cy="51985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65915" y="7796048"/>
            <a:ext cx="2873739" cy="142282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844985" y="6954064"/>
            <a:ext cx="660413" cy="601741"/>
            <a:chOff x="8844985" y="6954064"/>
            <a:chExt cx="660413" cy="60174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874321" y="6954064"/>
              <a:ext cx="601741" cy="601741"/>
              <a:chOff x="8874321" y="6954064"/>
              <a:chExt cx="601741" cy="60174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74321" y="6954064"/>
                <a:ext cx="601741" cy="601741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99825" y="6993442"/>
              <a:ext cx="609775" cy="5198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98858" y="7796048"/>
            <a:ext cx="2873739" cy="77997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022899" y="6954064"/>
            <a:ext cx="660413" cy="601741"/>
            <a:chOff x="12022899" y="6954064"/>
            <a:chExt cx="660413" cy="60174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052230" y="6954064"/>
              <a:ext cx="601741" cy="601741"/>
              <a:chOff x="12052230" y="6954064"/>
              <a:chExt cx="601741" cy="60174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52230" y="6954064"/>
                <a:ext cx="601741" cy="60174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77739" y="6993442"/>
              <a:ext cx="605547" cy="51985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74477" y="7796048"/>
            <a:ext cx="2302149" cy="71433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198668" y="6954064"/>
            <a:ext cx="660413" cy="601741"/>
            <a:chOff x="15198668" y="6954064"/>
            <a:chExt cx="660413" cy="60174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5227985" y="6954064"/>
              <a:ext cx="601741" cy="601741"/>
              <a:chOff x="15227985" y="6954064"/>
              <a:chExt cx="601741" cy="60174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27985" y="6954064"/>
                <a:ext cx="601741" cy="601741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53507" y="6993442"/>
              <a:ext cx="601509" cy="51984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202385" y="6430863"/>
            <a:ext cx="1200665" cy="49670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380299" y="6430863"/>
            <a:ext cx="1141226" cy="49670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558213" y="6430863"/>
            <a:ext cx="1273341" cy="491493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712563" y="6430863"/>
            <a:ext cx="1256750" cy="49670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11896" y="6423405"/>
            <a:ext cx="1034607" cy="496702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30614" y="3108642"/>
            <a:ext cx="8712328" cy="72168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949613" y="3821687"/>
            <a:ext cx="6386489" cy="828571"/>
            <a:chOff x="5949613" y="3821687"/>
            <a:chExt cx="6386489" cy="828571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949613" y="3821687"/>
              <a:ext cx="4322239" cy="826125"/>
              <a:chOff x="5949613" y="3821687"/>
              <a:chExt cx="4322239" cy="82612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949613" y="3821687"/>
                <a:ext cx="4322239" cy="826125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303074" y="3784134"/>
              <a:ext cx="2248783" cy="882336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39382" y="1912125"/>
            <a:ext cx="4380433" cy="6018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99774" y="7310357"/>
            <a:ext cx="1668365" cy="2013717"/>
            <a:chOff x="13499774" y="7310357"/>
            <a:chExt cx="1668365" cy="20137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499774" y="7310357"/>
              <a:ext cx="1668365" cy="2013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8900" y="5610838"/>
            <a:ext cx="1450114" cy="2013717"/>
            <a:chOff x="13608900" y="5610838"/>
            <a:chExt cx="1450114" cy="2013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3608900" y="5610838"/>
              <a:ext cx="1450114" cy="20137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0567" y="3459719"/>
            <a:ext cx="786780" cy="2013717"/>
            <a:chOff x="13940567" y="3459719"/>
            <a:chExt cx="786780" cy="201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940567" y="3459719"/>
              <a:ext cx="786780" cy="2013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0567" y="4356498"/>
            <a:ext cx="786780" cy="2013717"/>
            <a:chOff x="13940567" y="4356498"/>
            <a:chExt cx="786780" cy="20137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940567" y="4356498"/>
              <a:ext cx="786780" cy="2013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3736" y="5841269"/>
            <a:ext cx="4504760" cy="1518842"/>
            <a:chOff x="2093736" y="5841269"/>
            <a:chExt cx="4504760" cy="1518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093736" y="5841269"/>
              <a:ext cx="4504760" cy="1518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9715" y="6617779"/>
            <a:ext cx="786780" cy="4266097"/>
            <a:chOff x="7399715" y="6617779"/>
            <a:chExt cx="786780" cy="42660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399715" y="6617779"/>
              <a:ext cx="786780" cy="42660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99715" y="5728458"/>
            <a:ext cx="786780" cy="4266097"/>
            <a:chOff x="7399715" y="5728458"/>
            <a:chExt cx="786780" cy="42660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399715" y="5728458"/>
              <a:ext cx="786780" cy="42660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68048" y="4469732"/>
            <a:ext cx="1450114" cy="4266097"/>
            <a:chOff x="7068048" y="4469732"/>
            <a:chExt cx="1450114" cy="42660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068048" y="4469732"/>
              <a:ext cx="1450114" cy="42660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5965" y="6053783"/>
            <a:ext cx="3581670" cy="4420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99715" y="3230308"/>
            <a:ext cx="786780" cy="4266097"/>
            <a:chOff x="7399715" y="3230308"/>
            <a:chExt cx="786780" cy="42660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399715" y="3230308"/>
              <a:ext cx="786780" cy="42660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99715" y="2318612"/>
            <a:ext cx="786780" cy="4266097"/>
            <a:chOff x="7399715" y="2318612"/>
            <a:chExt cx="786780" cy="42660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399715" y="2318612"/>
              <a:ext cx="786780" cy="42660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72308" y="3050444"/>
            <a:ext cx="777448" cy="2802435"/>
            <a:chOff x="3972308" y="3050444"/>
            <a:chExt cx="777448" cy="2802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3583584" y="1649227"/>
              <a:ext cx="1554896" cy="560486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3972308" y="3050444"/>
              <a:ext cx="777448" cy="28024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72308" y="3962140"/>
            <a:ext cx="777448" cy="2802435"/>
            <a:chOff x="3972308" y="3962140"/>
            <a:chExt cx="777448" cy="28024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3583584" y="2560922"/>
              <a:ext cx="1554896" cy="560486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3972308" y="3962140"/>
              <a:ext cx="777448" cy="28024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72308" y="4865230"/>
            <a:ext cx="777448" cy="2802435"/>
            <a:chOff x="3972308" y="4865230"/>
            <a:chExt cx="777448" cy="28024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3583584" y="3464013"/>
              <a:ext cx="1554896" cy="560486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3972308" y="4865230"/>
              <a:ext cx="777448" cy="28024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57392" y="6455624"/>
            <a:ext cx="777448" cy="2802435"/>
            <a:chOff x="3957392" y="6455624"/>
            <a:chExt cx="777448" cy="28024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3568668" y="5054407"/>
              <a:ext cx="1554896" cy="560486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3957392" y="6455624"/>
              <a:ext cx="777448" cy="28024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72308" y="7352403"/>
            <a:ext cx="777448" cy="2802435"/>
            <a:chOff x="3972308" y="7352403"/>
            <a:chExt cx="777448" cy="28024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3583584" y="5951186"/>
              <a:ext cx="1554896" cy="5604869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3972308" y="7352403"/>
              <a:ext cx="777448" cy="280243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44054" y="4224932"/>
            <a:ext cx="1200665" cy="49670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4055" y="5136628"/>
            <a:ext cx="1141226" cy="49670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44055" y="6039717"/>
            <a:ext cx="1273341" cy="49149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14222" y="7615197"/>
            <a:ext cx="1256750" cy="49670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44055" y="8497056"/>
            <a:ext cx="1034607" cy="49670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95966" y="4234330"/>
            <a:ext cx="3139708" cy="44200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95965" y="5146029"/>
            <a:ext cx="3773327" cy="47279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95965" y="7644180"/>
            <a:ext cx="2264089" cy="44200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995965" y="8533505"/>
            <a:ext cx="2830080" cy="47279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221827" y="7180099"/>
            <a:ext cx="786780" cy="3155266"/>
            <a:chOff x="11221827" y="7180099"/>
            <a:chExt cx="786780" cy="315526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1221827" y="7180099"/>
              <a:ext cx="786780" cy="31552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21827" y="6290778"/>
            <a:ext cx="786780" cy="3155266"/>
            <a:chOff x="11221827" y="6290778"/>
            <a:chExt cx="786780" cy="315526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1221827" y="6290778"/>
              <a:ext cx="786780" cy="31552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93612" y="5028599"/>
            <a:ext cx="1443210" cy="3155266"/>
            <a:chOff x="10893612" y="5028599"/>
            <a:chExt cx="1443210" cy="315526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10893612" y="5028599"/>
              <a:ext cx="1443210" cy="315526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33788" y="6060690"/>
            <a:ext cx="2267423" cy="47279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221827" y="3792628"/>
            <a:ext cx="786780" cy="3155266"/>
            <a:chOff x="11221827" y="3792628"/>
            <a:chExt cx="786780" cy="315526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1221827" y="3792628"/>
              <a:ext cx="786780" cy="315526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21827" y="2880932"/>
            <a:ext cx="786780" cy="3155266"/>
            <a:chOff x="11221827" y="2880932"/>
            <a:chExt cx="786780" cy="315526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1221827" y="2880932"/>
              <a:ext cx="786780" cy="3155266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433788" y="4241236"/>
            <a:ext cx="2100423" cy="44200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443312" y="5152936"/>
            <a:ext cx="2441527" cy="50473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433788" y="7651086"/>
            <a:ext cx="1822070" cy="44200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433788" y="8540403"/>
            <a:ext cx="1822070" cy="47279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324843" y="3612280"/>
            <a:ext cx="1544185" cy="41466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655897" y="3612280"/>
            <a:ext cx="1567280" cy="44150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510510" y="3612280"/>
            <a:ext cx="1441156" cy="41466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05038" y="4177058"/>
            <a:ext cx="829621" cy="590931"/>
            <a:chOff x="13905038" y="4177058"/>
            <a:chExt cx="829621" cy="59093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05038" y="4177058"/>
              <a:ext cx="829621" cy="59093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831211" y="5032826"/>
            <a:ext cx="977275" cy="661656"/>
            <a:chOff x="13831211" y="5032826"/>
            <a:chExt cx="977275" cy="66165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831211" y="5032826"/>
              <a:ext cx="977275" cy="66165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460977" y="6006359"/>
            <a:ext cx="1296056" cy="744056"/>
            <a:chOff x="13460977" y="6006359"/>
            <a:chExt cx="1296056" cy="744056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460977" y="6006359"/>
              <a:ext cx="1296056" cy="74405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875205" y="6621108"/>
            <a:ext cx="1323106" cy="594149"/>
            <a:chOff x="13875205" y="6621108"/>
            <a:chExt cx="1323106" cy="59414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875205" y="6621108"/>
              <a:ext cx="1323106" cy="59414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830403" y="7607875"/>
            <a:ext cx="978890" cy="1418681"/>
            <a:chOff x="13830403" y="7607875"/>
            <a:chExt cx="978890" cy="141868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830403" y="7607875"/>
              <a:ext cx="978890" cy="1418681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157057" y="3612278"/>
            <a:ext cx="1438185" cy="441508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186895" y="6493169"/>
            <a:ext cx="3255971" cy="644085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939182" y="2875925"/>
            <a:ext cx="12003918" cy="66353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147001" y="1529277"/>
            <a:ext cx="2068215" cy="50474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52715" y="949010"/>
            <a:ext cx="1233787" cy="38302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120335" y="1912125"/>
            <a:ext cx="6532157" cy="5311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01413" y="4185578"/>
            <a:ext cx="2482887" cy="1377851"/>
            <a:chOff x="7901413" y="4185578"/>
            <a:chExt cx="2482887" cy="13778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1413" y="4185578"/>
              <a:ext cx="2482887" cy="13778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3574" y="6129744"/>
            <a:ext cx="1762397" cy="374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9437" y="6503838"/>
            <a:ext cx="1866841" cy="47019"/>
            <a:chOff x="8209437" y="6503838"/>
            <a:chExt cx="1866841" cy="47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9437" y="6503838"/>
              <a:ext cx="1866841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9437" y="6041961"/>
            <a:ext cx="1866841" cy="47019"/>
            <a:chOff x="8209437" y="6041961"/>
            <a:chExt cx="1866841" cy="47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9437" y="6041961"/>
              <a:ext cx="1866841" cy="47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2763" y="1049286"/>
            <a:ext cx="6525454" cy="3475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4970" y="9803593"/>
            <a:ext cx="7556426" cy="2865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335" y="1912125"/>
            <a:ext cx="2962195" cy="5411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53786" y="4627217"/>
            <a:ext cx="3845279" cy="3960453"/>
            <a:chOff x="1853786" y="4627217"/>
            <a:chExt cx="3845279" cy="39604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3786" y="4627217"/>
              <a:ext cx="3845279" cy="3960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2437" y="4090252"/>
            <a:ext cx="4887978" cy="5034383"/>
            <a:chOff x="1332437" y="4090252"/>
            <a:chExt cx="4887978" cy="50343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2437" y="4090252"/>
              <a:ext cx="4887978" cy="50343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19677" y="4798077"/>
            <a:ext cx="3513497" cy="3618733"/>
            <a:chOff x="2019677" y="4798077"/>
            <a:chExt cx="3513497" cy="3618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9677" y="4798077"/>
              <a:ext cx="3513497" cy="361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30166" y="5220861"/>
            <a:ext cx="2692520" cy="2773166"/>
            <a:chOff x="2430166" y="5220861"/>
            <a:chExt cx="2692520" cy="27731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30166" y="5220861"/>
              <a:ext cx="2692520" cy="277316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19605" y="4266575"/>
            <a:ext cx="8603490" cy="11973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8173" y="7001592"/>
            <a:ext cx="2878535" cy="3850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77200" y="5768990"/>
            <a:ext cx="2398452" cy="1176599"/>
            <a:chOff x="2577200" y="5768990"/>
            <a:chExt cx="2398452" cy="11765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7200" y="5768990"/>
              <a:ext cx="2398452" cy="117659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46268" y="5544239"/>
            <a:ext cx="9387614" cy="31106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2D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0570" y="3553960"/>
            <a:ext cx="5097170" cy="5724497"/>
            <a:chOff x="12380570" y="3553960"/>
            <a:chExt cx="5097170" cy="57244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1984" y="809338"/>
              <a:ext cx="10194340" cy="1144899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0570" y="3553960"/>
              <a:ext cx="5097170" cy="57244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1006" y="6381375"/>
            <a:ext cx="2719693" cy="634819"/>
            <a:chOff x="10401006" y="6381375"/>
            <a:chExt cx="2719693" cy="6348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401006" y="6381375"/>
              <a:ext cx="2719693" cy="6348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2470" y="9386667"/>
            <a:ext cx="6040702" cy="2892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80570" y="3440992"/>
            <a:ext cx="5097170" cy="2061471"/>
            <a:chOff x="12380570" y="3440992"/>
            <a:chExt cx="5097170" cy="20614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0570" y="3440992"/>
              <a:ext cx="5097170" cy="20614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15118" y="5888842"/>
            <a:ext cx="5016890" cy="10916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2382" y="7548649"/>
            <a:ext cx="4883366" cy="1423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68456" y="3440992"/>
            <a:ext cx="5086871" cy="850006"/>
            <a:chOff x="6068456" y="3440992"/>
            <a:chExt cx="5086871" cy="8500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5020" y="3035604"/>
              <a:ext cx="10173742" cy="170001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68456" y="3440992"/>
              <a:ext cx="5086871" cy="8500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68135" y="3540902"/>
            <a:ext cx="4253461" cy="6594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74011" y="4472868"/>
            <a:ext cx="3715519" cy="513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3575" y="3440992"/>
            <a:ext cx="5086872" cy="850006"/>
            <a:chOff x="783575" y="3440992"/>
            <a:chExt cx="5086872" cy="850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59861" y="3035604"/>
              <a:ext cx="10173744" cy="170001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3575" y="3440992"/>
              <a:ext cx="5086872" cy="850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7005" y="3540902"/>
            <a:ext cx="3157490" cy="6594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3804" y="4472870"/>
            <a:ext cx="4502938" cy="5131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8773" y="8207178"/>
            <a:ext cx="3504491" cy="5131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8773" y="8815427"/>
            <a:ext cx="3960748" cy="5131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041" y="5262833"/>
            <a:ext cx="3982988" cy="2481219"/>
            <a:chOff x="1345041" y="5262833"/>
            <a:chExt cx="3982988" cy="24812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6378" y="5294620"/>
              <a:ext cx="3811650" cy="244943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2054" y="5229847"/>
              <a:ext cx="767271" cy="36968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96110" y="7779776"/>
            <a:ext cx="3552103" cy="28140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32294" y="4980952"/>
            <a:ext cx="4071287" cy="339665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96390" y="5548691"/>
            <a:ext cx="743130" cy="48358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06132" y="8358883"/>
            <a:ext cx="2789864" cy="28140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86866" y="6995063"/>
            <a:ext cx="947015" cy="74802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94667" y="5554405"/>
            <a:ext cx="1032616" cy="3333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4013" y="4971429"/>
            <a:ext cx="4525996" cy="47019"/>
            <a:chOff x="1064013" y="4971429"/>
            <a:chExt cx="4525996" cy="470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4013" y="4971429"/>
              <a:ext cx="4525996" cy="47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24899" y="4971429"/>
            <a:ext cx="4525996" cy="47019"/>
            <a:chOff x="6424899" y="4971429"/>
            <a:chExt cx="4525996" cy="4701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24899" y="4971429"/>
              <a:ext cx="4525996" cy="47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3657" y="8713285"/>
            <a:ext cx="4525996" cy="47019"/>
            <a:chOff x="1093657" y="8713285"/>
            <a:chExt cx="4525996" cy="470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3657" y="8713285"/>
              <a:ext cx="4525996" cy="470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29516" y="7219821"/>
            <a:ext cx="3599277" cy="47019"/>
            <a:chOff x="13129516" y="7219821"/>
            <a:chExt cx="3599277" cy="470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29516" y="7219821"/>
              <a:ext cx="3599277" cy="470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02763" y="1049286"/>
            <a:ext cx="6525454" cy="34756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144060" y="7241899"/>
            <a:ext cx="1213612" cy="692493"/>
            <a:chOff x="7144060" y="7241899"/>
            <a:chExt cx="1213612" cy="69249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37254" y="6911634"/>
              <a:ext cx="2427224" cy="138498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44060" y="7241899"/>
              <a:ext cx="1213612" cy="6924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97442" y="6800882"/>
            <a:ext cx="1217987" cy="1131340"/>
            <a:chOff x="8997442" y="6800882"/>
            <a:chExt cx="1217987" cy="113134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388448" y="6261320"/>
              <a:ext cx="2435974" cy="2262681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997442" y="6800882"/>
              <a:ext cx="1217987" cy="113134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338705" y="7359820"/>
            <a:ext cx="1032292" cy="72165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176114" y="6759481"/>
            <a:ext cx="1072778" cy="7216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129027" y="7171335"/>
            <a:ext cx="1145810" cy="582241"/>
            <a:chOff x="8129027" y="7171335"/>
            <a:chExt cx="1145810" cy="58224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29027" y="7171335"/>
              <a:ext cx="1145810" cy="582241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585136" y="8804793"/>
            <a:ext cx="4119542" cy="51555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270891" y="8713285"/>
            <a:ext cx="4525996" cy="47019"/>
            <a:chOff x="6270891" y="8713285"/>
            <a:chExt cx="4525996" cy="4701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70891" y="8713285"/>
              <a:ext cx="4525996" cy="4701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44060" y="7209482"/>
            <a:ext cx="1213612" cy="78220"/>
            <a:chOff x="7144060" y="7209482"/>
            <a:chExt cx="1213612" cy="7822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144060" y="7209482"/>
              <a:ext cx="1213612" cy="782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144060" y="7141601"/>
            <a:ext cx="1227511" cy="78220"/>
            <a:chOff x="7144060" y="7141601"/>
            <a:chExt cx="1227511" cy="7822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44060" y="7141601"/>
              <a:ext cx="1227511" cy="7822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997442" y="6766666"/>
            <a:ext cx="1213612" cy="78220"/>
            <a:chOff x="8997442" y="6766666"/>
            <a:chExt cx="1213612" cy="7822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997442" y="6766666"/>
              <a:ext cx="1213612" cy="7822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997442" y="6698785"/>
            <a:ext cx="1227511" cy="78220"/>
            <a:chOff x="8997442" y="6698785"/>
            <a:chExt cx="1227511" cy="78220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97442" y="6698785"/>
              <a:ext cx="1227511" cy="78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1906" y="3587725"/>
            <a:ext cx="2574165" cy="11624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7749" y="3393442"/>
            <a:ext cx="1364759" cy="14084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2024" y="3394074"/>
            <a:ext cx="3660833" cy="21178"/>
            <a:chOff x="7822024" y="3394074"/>
            <a:chExt cx="3660833" cy="211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22024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83621" y="3587725"/>
            <a:ext cx="1807004" cy="7616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16123" y="3402965"/>
            <a:ext cx="1590949" cy="1405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60836" y="3394074"/>
            <a:ext cx="3660833" cy="21178"/>
            <a:chOff x="13260836" y="3394074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60836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18021" y="6844440"/>
            <a:ext cx="2324594" cy="7187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5368" y="6648679"/>
            <a:ext cx="1590949" cy="1405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22024" y="6639788"/>
            <a:ext cx="3660833" cy="21178"/>
            <a:chOff x="7822024" y="6639788"/>
            <a:chExt cx="3660833" cy="211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22024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96287" y="6839154"/>
            <a:ext cx="2303137" cy="7616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23742" y="6648679"/>
            <a:ext cx="1627140" cy="14059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60836" y="6639788"/>
            <a:ext cx="3660833" cy="21178"/>
            <a:chOff x="13260836" y="6639788"/>
            <a:chExt cx="3660833" cy="211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60836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75510" y="4802462"/>
            <a:ext cx="1155760" cy="4057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77239" y="7891429"/>
            <a:ext cx="2654854" cy="115034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0810" y="3494915"/>
            <a:ext cx="4443816" cy="15291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4172" y="6415896"/>
            <a:ext cx="4654825" cy="4654825"/>
            <a:chOff x="2254172" y="6415896"/>
            <a:chExt cx="4654825" cy="46548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54172" y="6415896"/>
              <a:ext cx="4654825" cy="465482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2715" y="949010"/>
            <a:ext cx="931949" cy="383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14843" y="7891033"/>
            <a:ext cx="2058560" cy="4057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32034" y="8246650"/>
            <a:ext cx="1448570" cy="455318"/>
            <a:chOff x="10032034" y="8246650"/>
            <a:chExt cx="1448570" cy="4553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32034" y="8246650"/>
              <a:ext cx="1448570" cy="45531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08176" y="4802462"/>
            <a:ext cx="2475160" cy="7757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98667" y="384003"/>
            <a:ext cx="7556426" cy="2865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C2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2763" y="1049286"/>
            <a:ext cx="6525454" cy="3475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4970" y="9803593"/>
            <a:ext cx="7556426" cy="2865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335" y="1912125"/>
            <a:ext cx="2962195" cy="5411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70277" y="5778764"/>
            <a:ext cx="7297690" cy="2705284"/>
            <a:chOff x="6670277" y="5778764"/>
            <a:chExt cx="7297690" cy="27052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0277" y="5778764"/>
              <a:ext cx="7297690" cy="2705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0919" y="4232660"/>
            <a:ext cx="11878716" cy="5538721"/>
            <a:chOff x="730919" y="4232660"/>
            <a:chExt cx="11878716" cy="55387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846919" y="1824820"/>
              <a:ext cx="23757431" cy="1107744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0919" y="4232660"/>
              <a:ext cx="11878716" cy="553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58230" y="4232660"/>
            <a:ext cx="6251402" cy="5538721"/>
            <a:chOff x="6358230" y="4232660"/>
            <a:chExt cx="6251402" cy="55387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53036" y="1583806"/>
              <a:ext cx="12502804" cy="1107744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8230" y="4232660"/>
              <a:ext cx="6251402" cy="55387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0919" y="4232660"/>
            <a:ext cx="11897763" cy="2927128"/>
            <a:chOff x="730919" y="4232660"/>
            <a:chExt cx="11897763" cy="29271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026905" y="2960153"/>
              <a:ext cx="23795527" cy="585425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0919" y="4232660"/>
              <a:ext cx="11897763" cy="29271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74429" y="6334246"/>
            <a:ext cx="4138418" cy="2046486"/>
            <a:chOff x="13374429" y="6334246"/>
            <a:chExt cx="4138418" cy="20464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05220" y="5311003"/>
              <a:ext cx="8276837" cy="409297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74429" y="6334246"/>
              <a:ext cx="4138418" cy="204648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48004" y="4582323"/>
            <a:ext cx="2550441" cy="64528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4513" y="5346628"/>
            <a:ext cx="4354357" cy="9394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9240" y="6767011"/>
            <a:ext cx="3888309" cy="119693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63109" y="6418264"/>
            <a:ext cx="3508711" cy="42690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79247" y="4947228"/>
            <a:ext cx="6259470" cy="221061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0112" y="3761009"/>
            <a:ext cx="3383415" cy="40835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634087" y="3761010"/>
            <a:ext cx="4358482" cy="4384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12447" y="5158417"/>
            <a:ext cx="2857143" cy="21429"/>
            <a:chOff x="2212447" y="5158417"/>
            <a:chExt cx="2857143" cy="2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2447" y="5158417"/>
              <a:ext cx="2857143" cy="2142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48004" y="7446960"/>
            <a:ext cx="2550440" cy="64528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64513" y="8184657"/>
            <a:ext cx="4924872" cy="9394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212447" y="8013975"/>
            <a:ext cx="2857143" cy="21429"/>
            <a:chOff x="2212447" y="8013975"/>
            <a:chExt cx="2857143" cy="214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2447" y="8013975"/>
              <a:ext cx="2857143" cy="2142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76681" y="2751080"/>
            <a:ext cx="11278004" cy="190472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86852" y="9153522"/>
            <a:ext cx="5096206" cy="42690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636264" y="4582323"/>
            <a:ext cx="3005202" cy="64528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055360" y="5158417"/>
            <a:ext cx="2857143" cy="21429"/>
            <a:chOff x="8055360" y="5158417"/>
            <a:chExt cx="2857143" cy="2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55360" y="5158417"/>
              <a:ext cx="2857143" cy="2142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903617" y="5342819"/>
            <a:ext cx="4468634" cy="101490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090917" y="7461161"/>
            <a:ext cx="2550440" cy="64528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907426" y="8184657"/>
            <a:ext cx="4576862" cy="9394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055360" y="8028174"/>
            <a:ext cx="2857143" cy="21429"/>
            <a:chOff x="8055360" y="8028174"/>
            <a:chExt cx="2857143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55360" y="8028174"/>
              <a:ext cx="2857143" cy="2142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321279" y="9153522"/>
            <a:ext cx="6234368" cy="42690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212548" y="6418264"/>
            <a:ext cx="4189053" cy="42690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97111" y="4232660"/>
            <a:ext cx="2893055" cy="1419234"/>
            <a:chOff x="13997111" y="4232660"/>
            <a:chExt cx="2893055" cy="141923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997111" y="4232660"/>
              <a:ext cx="2893055" cy="1419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2D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5471" y="3226238"/>
            <a:ext cx="11814339" cy="6628238"/>
            <a:chOff x="5965471" y="3226238"/>
            <a:chExt cx="11814339" cy="6628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01" y="65078"/>
              <a:ext cx="23628677" cy="132564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5471" y="3226238"/>
              <a:ext cx="11814339" cy="6628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92460" y="5141671"/>
            <a:ext cx="4400254" cy="4400254"/>
            <a:chOff x="12292460" y="5141671"/>
            <a:chExt cx="4400254" cy="44002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92460" y="5141671"/>
              <a:ext cx="4400254" cy="4400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5880" y="5580487"/>
            <a:ext cx="3593415" cy="3593415"/>
            <a:chOff x="12695880" y="5580487"/>
            <a:chExt cx="3593415" cy="3593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880" y="5580487"/>
              <a:ext cx="3593415" cy="35934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34696" y="6019304"/>
            <a:ext cx="2715781" cy="2715781"/>
            <a:chOff x="13134696" y="6019304"/>
            <a:chExt cx="2715781" cy="2715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4696" y="6019304"/>
              <a:ext cx="2715781" cy="27157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15508" y="4113862"/>
            <a:ext cx="1954241" cy="1954241"/>
            <a:chOff x="13515508" y="4113862"/>
            <a:chExt cx="1954241" cy="19542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515508" y="4113862"/>
              <a:ext cx="1954241" cy="1954241"/>
              <a:chOff x="13515508" y="4113862"/>
              <a:chExt cx="1954241" cy="195424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15508" y="4113862"/>
                <a:ext cx="1954241" cy="195424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4852" y="4667690"/>
              <a:ext cx="1326363" cy="42870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25568" y="5089130"/>
              <a:ext cx="1716748" cy="7566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7782" y="7346188"/>
            <a:ext cx="1954241" cy="1954241"/>
            <a:chOff x="15667782" y="7346188"/>
            <a:chExt cx="1954241" cy="19542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67782" y="7346188"/>
              <a:ext cx="1954241" cy="195424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67170" y="7900006"/>
            <a:ext cx="1557792" cy="4382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51060" y="8321454"/>
            <a:ext cx="1921462" cy="2899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66150" y="7346188"/>
            <a:ext cx="1954241" cy="1954241"/>
            <a:chOff x="11366150" y="7346188"/>
            <a:chExt cx="1954241" cy="19542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66150" y="7346188"/>
              <a:ext cx="1954241" cy="19542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65534" y="7637992"/>
            <a:ext cx="1844773" cy="7144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76249" y="8321454"/>
            <a:ext cx="1704348" cy="5233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7001" y="1529277"/>
            <a:ext cx="2549110" cy="4327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0335" y="1912125"/>
            <a:ext cx="2962747" cy="53110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0335" y="1912125"/>
            <a:ext cx="5355471" cy="54188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39382" y="3180525"/>
            <a:ext cx="1830166" cy="60189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36525" y="3924001"/>
            <a:ext cx="3707614" cy="110856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08145" y="4837335"/>
            <a:ext cx="4522288" cy="169244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34801" y="6706102"/>
            <a:ext cx="2115572" cy="1174013"/>
            <a:chOff x="13434801" y="6706102"/>
            <a:chExt cx="2115572" cy="11740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434801" y="6706102"/>
              <a:ext cx="2115572" cy="117401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800306" y="3628611"/>
            <a:ext cx="4978786" cy="177000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320137" y="3750036"/>
            <a:ext cx="327297" cy="327297"/>
            <a:chOff x="6320137" y="3750036"/>
            <a:chExt cx="327297" cy="32729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20137" y="3750036"/>
              <a:ext cx="327297" cy="3272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896881" y="885714"/>
            <a:ext cx="1604215" cy="890241"/>
            <a:chOff x="15896881" y="885714"/>
            <a:chExt cx="1604215" cy="89024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896881" y="885714"/>
              <a:ext cx="1604215" cy="890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2D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001" y="1529277"/>
            <a:ext cx="2549110" cy="432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335" y="1912125"/>
            <a:ext cx="2962747" cy="5311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382" y="3180525"/>
            <a:ext cx="1829709" cy="6034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7001" y="3924001"/>
            <a:ext cx="3993110" cy="10177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65471" y="3226238"/>
            <a:ext cx="11814339" cy="6628238"/>
            <a:chOff x="5965471" y="3226238"/>
            <a:chExt cx="11814339" cy="6628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301" y="65078"/>
              <a:ext cx="23628677" cy="1325647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5471" y="3226238"/>
              <a:ext cx="11814339" cy="66282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9097" y="4837335"/>
            <a:ext cx="4786840" cy="22329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00306" y="3628611"/>
            <a:ext cx="8871090" cy="18080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0137" y="3750036"/>
            <a:ext cx="327297" cy="327297"/>
            <a:chOff x="6320137" y="3750036"/>
            <a:chExt cx="327297" cy="3272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0137" y="3750036"/>
              <a:ext cx="327297" cy="3272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0335" y="1912125"/>
            <a:ext cx="5422005" cy="5385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96881" y="885714"/>
            <a:ext cx="1604215" cy="890241"/>
            <a:chOff x="15896881" y="885714"/>
            <a:chExt cx="1604215" cy="8902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96881" y="885714"/>
              <a:ext cx="1604215" cy="8902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55924" y="5816126"/>
            <a:ext cx="3111085" cy="3577060"/>
            <a:chOff x="6855924" y="5816126"/>
            <a:chExt cx="3111085" cy="35770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4582" y="4084171"/>
              <a:ext cx="6222170" cy="715412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55924" y="5816126"/>
              <a:ext cx="3111085" cy="35770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95333" y="5816126"/>
            <a:ext cx="3111085" cy="3577060"/>
            <a:chOff x="10295333" y="5816126"/>
            <a:chExt cx="3111085" cy="35770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83992" y="4084171"/>
              <a:ext cx="6222170" cy="715412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95333" y="5816126"/>
              <a:ext cx="3111085" cy="35770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34743" y="5816126"/>
            <a:ext cx="3111085" cy="3577060"/>
            <a:chOff x="13734743" y="5816126"/>
            <a:chExt cx="3111085" cy="35770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23402" y="4084171"/>
              <a:ext cx="6222170" cy="71541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34743" y="5816126"/>
              <a:ext cx="3111085" cy="3577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2D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5471" y="3226238"/>
            <a:ext cx="11814339" cy="6628238"/>
            <a:chOff x="5965471" y="3226238"/>
            <a:chExt cx="11814339" cy="6628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01" y="65078"/>
              <a:ext cx="23628677" cy="132564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5471" y="3226238"/>
              <a:ext cx="11814339" cy="66282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0306" y="3628611"/>
            <a:ext cx="5785310" cy="4278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001" y="1529277"/>
            <a:ext cx="2549110" cy="432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335" y="1912125"/>
            <a:ext cx="2962747" cy="5311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9382" y="3180525"/>
            <a:ext cx="1829709" cy="60342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7001" y="3924001"/>
            <a:ext cx="3993110" cy="10177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9097" y="4837335"/>
            <a:ext cx="4786840" cy="22329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0137" y="3750036"/>
            <a:ext cx="327297" cy="327297"/>
            <a:chOff x="6320137" y="3750036"/>
            <a:chExt cx="327297" cy="3272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0137" y="3750036"/>
              <a:ext cx="327297" cy="3272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57044" y="3845274"/>
            <a:ext cx="3685262" cy="4691143"/>
            <a:chOff x="13457044" y="3845274"/>
            <a:chExt cx="3685262" cy="4691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57044" y="3845274"/>
              <a:ext cx="3685262" cy="46911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67601" y="9215410"/>
            <a:ext cx="7674739" cy="4757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67756" y="9066623"/>
            <a:ext cx="769570" cy="47019"/>
            <a:chOff x="6367756" y="9066623"/>
            <a:chExt cx="769570" cy="470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67756" y="9066623"/>
              <a:ext cx="769570" cy="470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0335" y="1912125"/>
            <a:ext cx="5431528" cy="5385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896881" y="885714"/>
            <a:ext cx="1604215" cy="890241"/>
            <a:chOff x="15896881" y="885714"/>
            <a:chExt cx="1604215" cy="8902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896881" y="885714"/>
              <a:ext cx="1604215" cy="890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2D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001" y="1529277"/>
            <a:ext cx="2549110" cy="432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335" y="1912125"/>
            <a:ext cx="2962747" cy="5311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382" y="1912125"/>
            <a:ext cx="7090757" cy="6018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4635" y="9431991"/>
            <a:ext cx="7890177" cy="473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0635" y="3226238"/>
            <a:ext cx="5180455" cy="5951540"/>
            <a:chOff x="920635" y="3226238"/>
            <a:chExt cx="5180455" cy="59515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669593" y="370017"/>
              <a:ext cx="10360910" cy="119030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635" y="3226238"/>
              <a:ext cx="5180455" cy="595154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9442" y="3504335"/>
            <a:ext cx="3283195" cy="5334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0635" y="4225419"/>
            <a:ext cx="5180455" cy="2276578"/>
            <a:chOff x="920635" y="4225419"/>
            <a:chExt cx="5180455" cy="22765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0635" y="4225419"/>
              <a:ext cx="5180455" cy="22765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9442" y="6751535"/>
            <a:ext cx="4135605" cy="22587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93099" y="3245286"/>
            <a:ext cx="5180455" cy="5951540"/>
            <a:chOff x="12093099" y="3245286"/>
            <a:chExt cx="5180455" cy="59515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2871" y="389065"/>
              <a:ext cx="10360910" cy="1190307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93099" y="3245286"/>
              <a:ext cx="5180455" cy="595154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61430" y="3523382"/>
            <a:ext cx="2670405" cy="6399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93099" y="4244466"/>
            <a:ext cx="5180455" cy="2276578"/>
            <a:chOff x="12093099" y="4244466"/>
            <a:chExt cx="5180455" cy="22765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93099" y="4244466"/>
              <a:ext cx="5180455" cy="227657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11811" y="6770582"/>
            <a:ext cx="3370500" cy="22397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06867" y="3226238"/>
            <a:ext cx="5180455" cy="5951540"/>
            <a:chOff x="6506867" y="3226238"/>
            <a:chExt cx="5180455" cy="59515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6639" y="370017"/>
              <a:ext cx="10360910" cy="1190307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6867" y="3226238"/>
              <a:ext cx="5180455" cy="595154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94243" y="3504335"/>
            <a:ext cx="2687147" cy="6018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06867" y="4225419"/>
            <a:ext cx="5180455" cy="2276578"/>
            <a:chOff x="6506867" y="4225419"/>
            <a:chExt cx="5180455" cy="227657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06867" y="4225419"/>
              <a:ext cx="5180455" cy="227657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035116" y="6869628"/>
            <a:ext cx="3315700" cy="214861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025592" y="6770582"/>
            <a:ext cx="1582681" cy="5508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896881" y="885714"/>
            <a:ext cx="1604215" cy="890241"/>
            <a:chOff x="15896881" y="885714"/>
            <a:chExt cx="1604215" cy="89024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896881" y="885714"/>
              <a:ext cx="1604215" cy="890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640" y="5625510"/>
            <a:ext cx="3249226" cy="6159671"/>
            <a:chOff x="-790640" y="5625510"/>
            <a:chExt cx="3249226" cy="61596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640" y="5625510"/>
              <a:ext cx="3249226" cy="61596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80807" y="5302814"/>
            <a:ext cx="7719816" cy="2590071"/>
            <a:chOff x="-4180807" y="5302814"/>
            <a:chExt cx="7719816" cy="2590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180807" y="5302814"/>
              <a:ext cx="7719816" cy="2590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08172" y="5280088"/>
            <a:ext cx="7674363" cy="2590071"/>
            <a:chOff x="-1708172" y="5280088"/>
            <a:chExt cx="7674363" cy="25900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1708172" y="5280088"/>
              <a:ext cx="7674363" cy="2590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76426" y="2737942"/>
            <a:ext cx="14509289" cy="2654378"/>
            <a:chOff x="3776426" y="2737942"/>
            <a:chExt cx="14509289" cy="26543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6426" y="2737942"/>
              <a:ext cx="14509289" cy="26543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751768"/>
            <a:ext cx="3776426" cy="2640551"/>
            <a:chOff x="0" y="2751768"/>
            <a:chExt cx="3776426" cy="2640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751768"/>
              <a:ext cx="3776426" cy="2640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2737942"/>
            <a:ext cx="3776426" cy="2654378"/>
            <a:chOff x="0" y="2737942"/>
            <a:chExt cx="3776426" cy="2654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737942"/>
              <a:ext cx="3776426" cy="26543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7001" y="1529277"/>
            <a:ext cx="2549110" cy="432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0335" y="1912125"/>
            <a:ext cx="2962747" cy="5311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9858" y="1912125"/>
            <a:ext cx="2302795" cy="5385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776426" y="5392320"/>
            <a:ext cx="14509289" cy="4893395"/>
            <a:chOff x="3776426" y="5392320"/>
            <a:chExt cx="14509289" cy="48933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76426" y="5392320"/>
              <a:ext cx="14509289" cy="48933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01165" y="3155442"/>
            <a:ext cx="3126331" cy="568449"/>
            <a:chOff x="4201165" y="3155442"/>
            <a:chExt cx="3126331" cy="5684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75103" y="2908321"/>
              <a:ext cx="6252661" cy="113689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1165" y="3155442"/>
              <a:ext cx="3126331" cy="56844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68349" y="3150388"/>
            <a:ext cx="1886566" cy="60105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2880" y="3687367"/>
            <a:ext cx="2430774" cy="90615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470068" y="3853306"/>
            <a:ext cx="4202043" cy="10522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68035" y="5882942"/>
            <a:ext cx="5318041" cy="5662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201165" y="5863498"/>
            <a:ext cx="3126331" cy="568449"/>
            <a:chOff x="4201165" y="5863498"/>
            <a:chExt cx="3126331" cy="56844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75103" y="5616377"/>
              <a:ext cx="6252661" cy="113689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1165" y="5863498"/>
              <a:ext cx="3126331" cy="56844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468349" y="5858439"/>
            <a:ext cx="2539900" cy="63914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91525" y="3853306"/>
            <a:ext cx="6284595" cy="137769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896881" y="885714"/>
            <a:ext cx="1604215" cy="890241"/>
            <a:chOff x="15896881" y="885714"/>
            <a:chExt cx="1604215" cy="89024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896881" y="885714"/>
              <a:ext cx="1604215" cy="8902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01165" y="7802151"/>
            <a:ext cx="3125657" cy="1806390"/>
            <a:chOff x="4201165" y="7802151"/>
            <a:chExt cx="3125657" cy="18063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01165" y="7802151"/>
              <a:ext cx="3125657" cy="18063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696128" y="7802151"/>
            <a:ext cx="3125657" cy="1806390"/>
            <a:chOff x="7696128" y="7802151"/>
            <a:chExt cx="3125657" cy="18063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96128" y="7802151"/>
              <a:ext cx="3125657" cy="18063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91092" y="7802151"/>
            <a:ext cx="3125657" cy="1806390"/>
            <a:chOff x="11191092" y="7802151"/>
            <a:chExt cx="3125657" cy="18063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191092" y="7802151"/>
              <a:ext cx="3125657" cy="18063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686056" y="7802151"/>
            <a:ext cx="3125657" cy="1806390"/>
            <a:chOff x="14686056" y="7802151"/>
            <a:chExt cx="3125657" cy="18063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686056" y="7802151"/>
              <a:ext cx="3125657" cy="180639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157163" y="7191468"/>
            <a:ext cx="3059158" cy="50727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652129" y="7191468"/>
            <a:ext cx="3048158" cy="50727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158477" y="7191468"/>
            <a:ext cx="2643719" cy="50727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570088" y="7191468"/>
            <a:ext cx="2213481" cy="5072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0807" y="5302814"/>
            <a:ext cx="7719816" cy="2590071"/>
            <a:chOff x="-4180807" y="5302814"/>
            <a:chExt cx="7719816" cy="2590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180807" y="5302814"/>
              <a:ext cx="7719816" cy="2590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08172" y="5280088"/>
            <a:ext cx="7674363" cy="2590071"/>
            <a:chOff x="-1708172" y="5280088"/>
            <a:chExt cx="7674363" cy="2590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708172" y="5280088"/>
              <a:ext cx="7674363" cy="2590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751768"/>
            <a:ext cx="3776426" cy="2640551"/>
            <a:chOff x="0" y="2751768"/>
            <a:chExt cx="3776426" cy="2640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51768"/>
              <a:ext cx="3776426" cy="26405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737942"/>
            <a:ext cx="3776426" cy="2654378"/>
            <a:chOff x="0" y="2737942"/>
            <a:chExt cx="3776426" cy="26543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737942"/>
              <a:ext cx="3776426" cy="26543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001" y="1529277"/>
            <a:ext cx="2549110" cy="4327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335" y="1912125"/>
            <a:ext cx="2962747" cy="5311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9858" y="1912125"/>
            <a:ext cx="2368738" cy="5411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76426" y="5392320"/>
            <a:ext cx="14509289" cy="4893395"/>
            <a:chOff x="3776426" y="5392320"/>
            <a:chExt cx="14509289" cy="48933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6426" y="5392320"/>
              <a:ext cx="14509289" cy="48933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01165" y="2984013"/>
            <a:ext cx="3126331" cy="568449"/>
            <a:chOff x="4201165" y="2984013"/>
            <a:chExt cx="3126331" cy="5684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5103" y="2736892"/>
              <a:ext cx="6252661" cy="113689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1165" y="2984013"/>
              <a:ext cx="3126331" cy="56844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8354" y="2978963"/>
            <a:ext cx="2510147" cy="60105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2880" y="3687371"/>
            <a:ext cx="2442345" cy="90603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929330" y="3869880"/>
            <a:ext cx="4706832" cy="1282902"/>
            <a:chOff x="7929330" y="3869880"/>
            <a:chExt cx="4706832" cy="12829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29330" y="3869880"/>
              <a:ext cx="4706832" cy="12829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33670" y="3869880"/>
            <a:ext cx="4518587" cy="1282902"/>
            <a:chOff x="4333670" y="3869880"/>
            <a:chExt cx="4518587" cy="128290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3670" y="3869880"/>
              <a:ext cx="4518587" cy="128290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401496" y="3965687"/>
            <a:ext cx="2546053" cy="90359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44895" y="6912552"/>
            <a:ext cx="13058812" cy="164821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201165" y="5863498"/>
            <a:ext cx="3126331" cy="568449"/>
            <a:chOff x="4201165" y="5863498"/>
            <a:chExt cx="3126331" cy="56844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5103" y="5616377"/>
              <a:ext cx="6252661" cy="113689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1165" y="5863498"/>
              <a:ext cx="3126331" cy="56844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468349" y="5858439"/>
            <a:ext cx="2539900" cy="63914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24652" y="3965687"/>
            <a:ext cx="1203577" cy="9035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896881" y="885714"/>
            <a:ext cx="1604215" cy="890241"/>
            <a:chOff x="15896881" y="885714"/>
            <a:chExt cx="1604215" cy="89024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896881" y="885714"/>
              <a:ext cx="1604215" cy="8902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53921" y="3869880"/>
            <a:ext cx="4615730" cy="1282902"/>
            <a:chOff x="12753921" y="3869880"/>
            <a:chExt cx="4615730" cy="128290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53921" y="3869880"/>
              <a:ext cx="4615730" cy="128290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630858" y="3965687"/>
            <a:ext cx="2550929" cy="8261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333670" y="4738824"/>
            <a:ext cx="8254619" cy="433680"/>
            <a:chOff x="4333670" y="4738824"/>
            <a:chExt cx="8254619" cy="43368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333670" y="4738824"/>
              <a:ext cx="8254619" cy="433680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081230" y="4708420"/>
            <a:ext cx="6507425" cy="5102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8668" y="3869880"/>
            <a:ext cx="4600983" cy="1272977"/>
            <a:chOff x="12768668" y="3869880"/>
            <a:chExt cx="4600983" cy="1272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68668" y="3869880"/>
              <a:ext cx="4600983" cy="12729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9330" y="3869880"/>
            <a:ext cx="4706832" cy="1282902"/>
            <a:chOff x="7929330" y="3869880"/>
            <a:chExt cx="4706832" cy="1282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9330" y="3869880"/>
              <a:ext cx="4706832" cy="1282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180807" y="5302814"/>
            <a:ext cx="7719816" cy="2590071"/>
            <a:chOff x="-4180807" y="5302814"/>
            <a:chExt cx="7719816" cy="25900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4180807" y="5302814"/>
              <a:ext cx="7719816" cy="2590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08172" y="5280088"/>
            <a:ext cx="7674363" cy="2590071"/>
            <a:chOff x="-1708172" y="5280088"/>
            <a:chExt cx="7674363" cy="25900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1708172" y="5280088"/>
              <a:ext cx="7674363" cy="25900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751768"/>
            <a:ext cx="3776426" cy="2640551"/>
            <a:chOff x="0" y="2751768"/>
            <a:chExt cx="3776426" cy="2640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751768"/>
              <a:ext cx="3776426" cy="2640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2737942"/>
            <a:ext cx="3776426" cy="2654378"/>
            <a:chOff x="0" y="2737942"/>
            <a:chExt cx="3776426" cy="2654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737942"/>
              <a:ext cx="3776426" cy="26543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7001" y="1529277"/>
            <a:ext cx="2549110" cy="432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0335" y="1912125"/>
            <a:ext cx="2962747" cy="5311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9858" y="1912125"/>
            <a:ext cx="2378262" cy="54114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776426" y="5392320"/>
            <a:ext cx="14509289" cy="4893395"/>
            <a:chOff x="3776426" y="5392320"/>
            <a:chExt cx="14509289" cy="48933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76426" y="5392320"/>
              <a:ext cx="14509289" cy="48933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01165" y="2984013"/>
            <a:ext cx="3126331" cy="568449"/>
            <a:chOff x="4201165" y="2984013"/>
            <a:chExt cx="3126331" cy="5684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75103" y="2736892"/>
              <a:ext cx="6252661" cy="113689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1165" y="2984013"/>
              <a:ext cx="3126331" cy="56844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68354" y="2978963"/>
            <a:ext cx="2510147" cy="60105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2880" y="3687371"/>
            <a:ext cx="2413783" cy="9060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333670" y="3869880"/>
            <a:ext cx="4518587" cy="1282902"/>
            <a:chOff x="4333670" y="3869880"/>
            <a:chExt cx="4518587" cy="128290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33670" y="3869880"/>
              <a:ext cx="4518587" cy="128290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401496" y="4101629"/>
            <a:ext cx="3095910" cy="90359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54419" y="6912552"/>
            <a:ext cx="10502535" cy="239492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201165" y="5863498"/>
            <a:ext cx="3126331" cy="568449"/>
            <a:chOff x="4201165" y="5863498"/>
            <a:chExt cx="3126331" cy="56844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75103" y="5616377"/>
              <a:ext cx="6252661" cy="1136897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1165" y="5863498"/>
              <a:ext cx="3126331" cy="56844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468349" y="5858439"/>
            <a:ext cx="2539900" cy="63914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24649" y="4101629"/>
            <a:ext cx="2788634" cy="90359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896881" y="885714"/>
            <a:ext cx="1604215" cy="890241"/>
            <a:chOff x="15896881" y="885714"/>
            <a:chExt cx="1604215" cy="89024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896881" y="885714"/>
              <a:ext cx="1604215" cy="89024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005620" y="4096667"/>
            <a:ext cx="3921805" cy="82613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0807" y="5302814"/>
            <a:ext cx="7719816" cy="2590071"/>
            <a:chOff x="-4180807" y="5302814"/>
            <a:chExt cx="7719816" cy="2590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180807" y="5302814"/>
              <a:ext cx="7719816" cy="2590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08172" y="5280088"/>
            <a:ext cx="7674363" cy="2590071"/>
            <a:chOff x="-1708172" y="5280088"/>
            <a:chExt cx="7674363" cy="2590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708172" y="5280088"/>
              <a:ext cx="7674363" cy="2590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751768"/>
            <a:ext cx="3776426" cy="2640551"/>
            <a:chOff x="0" y="2751768"/>
            <a:chExt cx="3776426" cy="2640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51768"/>
              <a:ext cx="3776426" cy="26405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737942"/>
            <a:ext cx="3776426" cy="2654378"/>
            <a:chOff x="0" y="2737942"/>
            <a:chExt cx="3776426" cy="26543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737942"/>
              <a:ext cx="3776426" cy="26543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001" y="1529277"/>
            <a:ext cx="2549110" cy="4327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335" y="1912125"/>
            <a:ext cx="2962747" cy="5311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335" y="1912125"/>
            <a:ext cx="4703766" cy="5411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7001" y="1529277"/>
            <a:ext cx="2549148" cy="4385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2715" y="949010"/>
            <a:ext cx="1214702" cy="374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9858" y="1912125"/>
            <a:ext cx="2387786" cy="5411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76426" y="5979296"/>
            <a:ext cx="14509289" cy="4306418"/>
            <a:chOff x="3776426" y="5979296"/>
            <a:chExt cx="14509289" cy="43064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6426" y="5979296"/>
              <a:ext cx="14509289" cy="43064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01165" y="2984013"/>
            <a:ext cx="3126331" cy="568449"/>
            <a:chOff x="4201165" y="2984013"/>
            <a:chExt cx="3126331" cy="5684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5103" y="2736892"/>
              <a:ext cx="6252661" cy="113689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1165" y="2984013"/>
              <a:ext cx="3126331" cy="56844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8354" y="2978963"/>
            <a:ext cx="2386128" cy="60105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2880" y="3805782"/>
            <a:ext cx="2293697" cy="52352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54419" y="7264933"/>
            <a:ext cx="11516888" cy="202156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201165" y="6415879"/>
            <a:ext cx="3126331" cy="568449"/>
            <a:chOff x="4201165" y="6415879"/>
            <a:chExt cx="3126331" cy="56844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5103" y="6168758"/>
              <a:ext cx="6252661" cy="113689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1165" y="6415879"/>
              <a:ext cx="3126331" cy="56844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68349" y="6410820"/>
            <a:ext cx="2539900" cy="6391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896881" y="885714"/>
            <a:ext cx="1604215" cy="890241"/>
            <a:chOff x="15896881" y="885714"/>
            <a:chExt cx="1604215" cy="8902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896881" y="885714"/>
              <a:ext cx="1604215" cy="89024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70980" y="3805780"/>
            <a:ext cx="12179954" cy="20215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14755" y="0"/>
            <a:ext cx="9490007" cy="10285714"/>
            <a:chOff x="8914755" y="0"/>
            <a:chExt cx="949000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4755" y="0"/>
              <a:ext cx="949000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715" y="949010"/>
            <a:ext cx="1137016" cy="373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2527" y="5995768"/>
            <a:ext cx="3975958" cy="28778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7502" y="6069184"/>
            <a:ext cx="3680691" cy="28457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2237" y="2474450"/>
            <a:ext cx="5254443" cy="28778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81122" y="2931016"/>
            <a:ext cx="1092591" cy="5316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71598" y="6539057"/>
            <a:ext cx="1349505" cy="4640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73781" y="6064598"/>
            <a:ext cx="1015919" cy="628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248" y="5875863"/>
            <a:ext cx="7193430" cy="45308"/>
            <a:chOff x="9601248" y="5875863"/>
            <a:chExt cx="7193430" cy="453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1248" y="5875863"/>
              <a:ext cx="7193430" cy="45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1248" y="2213814"/>
            <a:ext cx="7193430" cy="45308"/>
            <a:chOff x="9601248" y="2213814"/>
            <a:chExt cx="7193430" cy="45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1248" y="2213814"/>
              <a:ext cx="7193430" cy="453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73781" y="2446450"/>
            <a:ext cx="998100" cy="5632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9273" y="6455546"/>
            <a:ext cx="1092591" cy="5316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2407" y="5981085"/>
            <a:ext cx="1036195" cy="5632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1036" y="2213814"/>
            <a:ext cx="6705162" cy="3419463"/>
            <a:chOff x="1491036" y="2213814"/>
            <a:chExt cx="6705162" cy="34194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1036" y="2213814"/>
              <a:ext cx="6705162" cy="34194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06889" y="2117944"/>
            <a:ext cx="642404" cy="679074"/>
            <a:chOff x="7206889" y="2117944"/>
            <a:chExt cx="642404" cy="6790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06889" y="2117944"/>
              <a:ext cx="642404" cy="67907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64019" y="2219361"/>
            <a:ext cx="740265" cy="4167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792834" y="7757558"/>
            <a:ext cx="6374906" cy="4221913"/>
            <a:chOff x="-792834" y="7757558"/>
            <a:chExt cx="6374906" cy="422191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792834" y="7757558"/>
              <a:ext cx="6374906" cy="4221913"/>
              <a:chOff x="-792834" y="7757558"/>
              <a:chExt cx="6374906" cy="422191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792834" y="7757558"/>
                <a:ext cx="6374906" cy="422191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9719" y="9621069"/>
              <a:ext cx="3055357" cy="59323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8620" y="1578199"/>
            <a:ext cx="1260434" cy="433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4936" y="6167208"/>
            <a:ext cx="11930779" cy="4118506"/>
            <a:chOff x="6354936" y="6167208"/>
            <a:chExt cx="11930779" cy="41185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4936" y="6167208"/>
              <a:ext cx="11930779" cy="41185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167208"/>
            <a:ext cx="6354936" cy="4118506"/>
            <a:chOff x="0" y="6167208"/>
            <a:chExt cx="6354936" cy="41185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67208"/>
              <a:ext cx="6354936" cy="41185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763" y="2664075"/>
            <a:ext cx="4118520" cy="28292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4947" y="1416874"/>
            <a:ext cx="1913510" cy="4960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2997" y="1422803"/>
            <a:ext cx="1828571" cy="438095"/>
            <a:chOff x="7182997" y="1422803"/>
            <a:chExt cx="1828571" cy="4380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82997" y="1422803"/>
              <a:ext cx="1819834" cy="434797"/>
              <a:chOff x="7182997" y="1422803"/>
              <a:chExt cx="1819834" cy="43479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82997" y="1422803"/>
                <a:ext cx="1819834" cy="43479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0506" y="1427506"/>
              <a:ext cx="1418606" cy="4665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82997" y="2093825"/>
            <a:ext cx="1828571" cy="438095"/>
            <a:chOff x="7182997" y="2093825"/>
            <a:chExt cx="1828571" cy="4380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182997" y="2093825"/>
              <a:ext cx="1819834" cy="434797"/>
              <a:chOff x="7182997" y="2093825"/>
              <a:chExt cx="1819834" cy="4347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82997" y="2093825"/>
                <a:ext cx="1819834" cy="43479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0515" y="2098534"/>
              <a:ext cx="1406958" cy="4665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82997" y="2995688"/>
            <a:ext cx="1828571" cy="438095"/>
            <a:chOff x="7182997" y="2995688"/>
            <a:chExt cx="1828571" cy="4380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182997" y="2995688"/>
              <a:ext cx="1819834" cy="434797"/>
              <a:chOff x="7182997" y="2995688"/>
              <a:chExt cx="1819834" cy="43479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82997" y="2995688"/>
                <a:ext cx="1819834" cy="43479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0510" y="3000394"/>
              <a:ext cx="1400377" cy="4665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82997" y="3730756"/>
            <a:ext cx="1828571" cy="438095"/>
            <a:chOff x="7182997" y="3730756"/>
            <a:chExt cx="1828571" cy="4380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182997" y="3730756"/>
              <a:ext cx="1819834" cy="434797"/>
              <a:chOff x="7182997" y="3730756"/>
              <a:chExt cx="1819834" cy="4347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82997" y="3730756"/>
                <a:ext cx="1819834" cy="43479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0510" y="3735462"/>
              <a:ext cx="1366472" cy="4361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82997" y="4465825"/>
            <a:ext cx="1828571" cy="438095"/>
            <a:chOff x="7182997" y="4465825"/>
            <a:chExt cx="1828571" cy="43809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182997" y="4465825"/>
              <a:ext cx="1819834" cy="434797"/>
              <a:chOff x="7182997" y="4465825"/>
              <a:chExt cx="1819834" cy="43479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82997" y="4465825"/>
                <a:ext cx="1819834" cy="434797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80505" y="4470530"/>
              <a:ext cx="1384568" cy="43611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64944" y="2031372"/>
            <a:ext cx="8168387" cy="8233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64947" y="2989759"/>
            <a:ext cx="851234" cy="52665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55900" y="3725642"/>
            <a:ext cx="3333653" cy="44359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55900" y="4461526"/>
            <a:ext cx="3862148" cy="49600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14385" y="6280455"/>
            <a:ext cx="1607930" cy="6765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54754" y="6565696"/>
            <a:ext cx="2171090" cy="13491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87982" y="6565696"/>
            <a:ext cx="1928014" cy="60320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94563" y="9300417"/>
            <a:ext cx="792962" cy="87514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87236" y="9338512"/>
            <a:ext cx="817457" cy="79889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98534" y="9338512"/>
            <a:ext cx="817457" cy="7988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09833" y="9338512"/>
            <a:ext cx="792971" cy="8751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721131" y="9338512"/>
            <a:ext cx="801124" cy="87514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927061" y="7810344"/>
            <a:ext cx="1375909" cy="832233"/>
            <a:chOff x="10927061" y="7810344"/>
            <a:chExt cx="1375909" cy="8322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27061" y="7810344"/>
              <a:ext cx="1375909" cy="8322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80807" y="8913613"/>
            <a:ext cx="12449800" cy="474469"/>
            <a:chOff x="8080807" y="8913613"/>
            <a:chExt cx="12449800" cy="47446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80807" y="8913613"/>
              <a:ext cx="12449800" cy="47446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47506" y="6565696"/>
            <a:ext cx="1831919" cy="110262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24073" y="7134178"/>
            <a:ext cx="1238862" cy="4094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099977" y="6569137"/>
            <a:ext cx="17815" cy="2581711"/>
            <a:chOff x="13099977" y="6569137"/>
            <a:chExt cx="17815" cy="258171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099977" y="6569137"/>
              <a:ext cx="17815" cy="25817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05582" y="6569137"/>
            <a:ext cx="18347" cy="2404121"/>
            <a:chOff x="10705582" y="6569137"/>
            <a:chExt cx="18347" cy="24041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05582" y="6569137"/>
              <a:ext cx="18347" cy="24041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01965" y="6569137"/>
            <a:ext cx="18044" cy="2364499"/>
            <a:chOff x="8301965" y="6569137"/>
            <a:chExt cx="18044" cy="236449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01965" y="6569137"/>
              <a:ext cx="18044" cy="23644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339649" y="6252922"/>
            <a:ext cx="9952599" cy="242238"/>
            <a:chOff x="8339649" y="6252922"/>
            <a:chExt cx="9952599" cy="24223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39649" y="6252922"/>
              <a:ext cx="9952599" cy="2422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182997" y="5200893"/>
            <a:ext cx="1828571" cy="438095"/>
            <a:chOff x="7182997" y="5200893"/>
            <a:chExt cx="1828571" cy="43809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182997" y="5200893"/>
              <a:ext cx="1819834" cy="434797"/>
              <a:chOff x="7182997" y="5200893"/>
              <a:chExt cx="1819834" cy="434797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7182997" y="5200893"/>
                <a:ext cx="1819834" cy="434797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84875" y="5206180"/>
              <a:ext cx="1367120" cy="46652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39296" y="949010"/>
            <a:ext cx="1352749" cy="38302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398667" y="384003"/>
            <a:ext cx="7556426" cy="28652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85095" y="1848108"/>
            <a:ext cx="653137" cy="636560"/>
            <a:chOff x="1185095" y="1848108"/>
            <a:chExt cx="653137" cy="63656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85095" y="1848108"/>
              <a:ext cx="653137" cy="63656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925987" y="6614494"/>
            <a:ext cx="18347" cy="2404121"/>
            <a:chOff x="17925987" y="6614494"/>
            <a:chExt cx="18347" cy="240412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925987" y="6614494"/>
              <a:ext cx="18347" cy="2404121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5664173" y="6565696"/>
            <a:ext cx="1973224" cy="62225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5539618" y="6595447"/>
            <a:ext cx="18347" cy="2404121"/>
            <a:chOff x="15539618" y="6595447"/>
            <a:chExt cx="18347" cy="240412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539618" y="6595447"/>
              <a:ext cx="18347" cy="2404121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187982" y="7552144"/>
            <a:ext cx="2221147" cy="6032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71" y="2782040"/>
            <a:ext cx="18285714" cy="7503675"/>
            <a:chOff x="28571" y="2782040"/>
            <a:chExt cx="18285714" cy="75036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1" y="2782040"/>
              <a:ext cx="18285714" cy="7503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17460" y="3145203"/>
            <a:ext cx="8201021" cy="8071969"/>
            <a:chOff x="-1917460" y="3145203"/>
            <a:chExt cx="8201021" cy="8071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17460" y="3145203"/>
              <a:ext cx="8201021" cy="80719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25362" y="3145203"/>
            <a:ext cx="12234989" cy="6065480"/>
            <a:chOff x="3025362" y="3145203"/>
            <a:chExt cx="12234989" cy="60654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21305" y="6433857"/>
              <a:ext cx="2498792" cy="694758"/>
              <a:chOff x="8121305" y="6433857"/>
              <a:chExt cx="2498792" cy="69475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121305" y="6433857"/>
                <a:ext cx="2498792" cy="694758"/>
                <a:chOff x="8121305" y="6433857"/>
                <a:chExt cx="2498792" cy="69475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871909" y="6113200"/>
                  <a:ext cx="4997584" cy="1389516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121305" y="6433857"/>
                  <a:ext cx="2498792" cy="694758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2953" y="6573296"/>
                <a:ext cx="1681152" cy="3883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121305" y="7653465"/>
              <a:ext cx="2498792" cy="694758"/>
              <a:chOff x="8121305" y="7653465"/>
              <a:chExt cx="2498792" cy="69475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121305" y="7653465"/>
                <a:ext cx="2498792" cy="694758"/>
                <a:chOff x="8121305" y="7653465"/>
                <a:chExt cx="2498792" cy="69475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871909" y="7332807"/>
                  <a:ext cx="4997584" cy="1389516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121305" y="7653465"/>
                  <a:ext cx="2498792" cy="694758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2949" y="7792903"/>
                <a:ext cx="1690676" cy="3883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21305" y="8515925"/>
              <a:ext cx="2498792" cy="694758"/>
              <a:chOff x="8121305" y="8515925"/>
              <a:chExt cx="2498792" cy="69475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121305" y="8515925"/>
                <a:ext cx="2498792" cy="694758"/>
                <a:chOff x="8121305" y="8515925"/>
                <a:chExt cx="2498792" cy="69475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871909" y="8195267"/>
                  <a:ext cx="4997584" cy="1389516"/>
                </a:xfrm>
                <a:prstGeom prst="rect">
                  <a:avLst/>
                </a:prstGeom>
              </p:spPr>
            </p:pic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121305" y="8515925"/>
                  <a:ext cx="2498792" cy="694758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52945" y="8655362"/>
                <a:ext cx="1700200" cy="38832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647886" y="5086289"/>
              <a:ext cx="8976067" cy="80320"/>
              <a:chOff x="4647886" y="5086289"/>
              <a:chExt cx="8976067" cy="8032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4647886" y="5086289"/>
                <a:ext cx="8976067" cy="8032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788825" y="8506533"/>
              <a:ext cx="2498792" cy="694758"/>
              <a:chOff x="3788825" y="8506533"/>
              <a:chExt cx="2498792" cy="69475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788825" y="8506533"/>
                <a:ext cx="2498792" cy="694758"/>
                <a:chOff x="3788825" y="8506533"/>
                <a:chExt cx="2498792" cy="694758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39429" y="8185875"/>
                  <a:ext cx="4997584" cy="1389516"/>
                </a:xfrm>
                <a:prstGeom prst="rect">
                  <a:avLst/>
                </a:prstGeom>
              </p:spPr>
            </p:pic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788825" y="8506533"/>
                  <a:ext cx="2498792" cy="694758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20468" y="8645970"/>
                <a:ext cx="1596067" cy="38832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788825" y="6433857"/>
              <a:ext cx="2498792" cy="694758"/>
              <a:chOff x="3788825" y="6433857"/>
              <a:chExt cx="2498792" cy="69475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788825" y="6433857"/>
                <a:ext cx="2498792" cy="694758"/>
                <a:chOff x="3788825" y="6433857"/>
                <a:chExt cx="2498792" cy="69475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39429" y="6113200"/>
                  <a:ext cx="4997584" cy="1389516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788825" y="6433857"/>
                  <a:ext cx="2498792" cy="694758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20468" y="6573296"/>
                <a:ext cx="1586543" cy="38832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788825" y="7470195"/>
              <a:ext cx="2498792" cy="694758"/>
              <a:chOff x="3788825" y="7470195"/>
              <a:chExt cx="2498792" cy="69475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3788825" y="7470195"/>
                <a:ext cx="2498792" cy="694758"/>
                <a:chOff x="3788825" y="7470195"/>
                <a:chExt cx="2498792" cy="694758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39429" y="7149538"/>
                  <a:ext cx="4997584" cy="1389516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788825" y="7470195"/>
                  <a:ext cx="2498792" cy="694758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920468" y="7611846"/>
                <a:ext cx="1724609" cy="38832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045917" y="7478786"/>
              <a:ext cx="2649711" cy="80320"/>
              <a:chOff x="2045917" y="7478786"/>
              <a:chExt cx="2649711" cy="8032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2045917" y="7478786"/>
                <a:ext cx="2649711" cy="8032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374056" y="6723904"/>
              <a:ext cx="468645" cy="114663"/>
              <a:chOff x="3374056" y="6723904"/>
              <a:chExt cx="468645" cy="1146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74056" y="6723904"/>
                <a:ext cx="468645" cy="11466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374056" y="7760242"/>
              <a:ext cx="468645" cy="114663"/>
              <a:chOff x="3374056" y="7760242"/>
              <a:chExt cx="468645" cy="11466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74056" y="7760242"/>
                <a:ext cx="468645" cy="11466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360447" y="8796580"/>
              <a:ext cx="491473" cy="114663"/>
              <a:chOff x="3360447" y="8796580"/>
              <a:chExt cx="491473" cy="114663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360447" y="8796580"/>
                <a:ext cx="491473" cy="11466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755266" y="6433857"/>
              <a:ext cx="2498792" cy="694758"/>
              <a:chOff x="12755266" y="6433857"/>
              <a:chExt cx="2498792" cy="69475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05870" y="6113200"/>
                <a:ext cx="4997584" cy="1389516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755266" y="6433857"/>
                <a:ext cx="2498792" cy="694758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86881" y="6573296"/>
              <a:ext cx="1889533" cy="388324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2936692" y="8091416"/>
              <a:ext cx="2317366" cy="361688"/>
              <a:chOff x="12936692" y="8091416"/>
              <a:chExt cx="2317366" cy="361688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2936692" y="8091416"/>
                <a:ext cx="2317366" cy="361688"/>
                <a:chOff x="12936692" y="8091416"/>
                <a:chExt cx="2317366" cy="361688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778010" y="7924483"/>
                  <a:ext cx="4634731" cy="723376"/>
                </a:xfrm>
                <a:prstGeom prst="rect">
                  <a:avLst/>
                </a:prstGeom>
              </p:spPr>
            </p:pic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936692" y="8091416"/>
                  <a:ext cx="2317366" cy="361688"/>
                </a:xfrm>
                <a:prstGeom prst="rect">
                  <a:avLst/>
                </a:prstGeom>
              </p:spPr>
            </p:pic>
          </p:grpSp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65573" y="8122477"/>
                <a:ext cx="1815823" cy="29005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6335105" y="7509969"/>
              <a:ext cx="2712077" cy="80320"/>
              <a:chOff x="6335105" y="7509969"/>
              <a:chExt cx="2712077" cy="80320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6335105" y="7509969"/>
                <a:ext cx="2712077" cy="8032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7711021" y="6723904"/>
              <a:ext cx="468645" cy="114663"/>
              <a:chOff x="7711021" y="6723904"/>
              <a:chExt cx="468645" cy="114663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711021" y="6723904"/>
                <a:ext cx="468645" cy="114663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7688193" y="7981602"/>
              <a:ext cx="491473" cy="114663"/>
              <a:chOff x="7688193" y="7981602"/>
              <a:chExt cx="491473" cy="114663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88193" y="7981602"/>
                <a:ext cx="491473" cy="11466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0989284" y="7492716"/>
              <a:ext cx="2677572" cy="80320"/>
              <a:chOff x="10989284" y="7492716"/>
              <a:chExt cx="2677572" cy="8032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6200000">
                <a:off x="10989284" y="7492716"/>
                <a:ext cx="2677572" cy="8032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2331354" y="6723904"/>
              <a:ext cx="468645" cy="114663"/>
              <a:chOff x="12331354" y="6723904"/>
              <a:chExt cx="468645" cy="11466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31354" y="6723904"/>
                <a:ext cx="468645" cy="114663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1991803" y="5123991"/>
              <a:ext cx="3262255" cy="1107779"/>
              <a:chOff x="11991803" y="5123991"/>
              <a:chExt cx="3262255" cy="1107779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1991803" y="5537011"/>
                <a:ext cx="3262255" cy="694758"/>
                <a:chOff x="11991803" y="5537011"/>
                <a:chExt cx="3262255" cy="694758"/>
              </a:xfrm>
            </p:grpSpPr>
            <p:grpSp>
              <p:nvGrpSpPr>
                <p:cNvPr id="1031" name="그룹 1031"/>
                <p:cNvGrpSpPr/>
                <p:nvPr/>
              </p:nvGrpSpPr>
              <p:grpSpPr>
                <a:xfrm>
                  <a:off x="11991803" y="5537011"/>
                  <a:ext cx="3262255" cy="694758"/>
                  <a:chOff x="11991803" y="5537011"/>
                  <a:chExt cx="3262255" cy="694758"/>
                </a:xfrm>
              </p:grpSpPr>
              <p:pic>
                <p:nvPicPr>
                  <p:cNvPr id="96" name="Object 95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0360676" y="5216354"/>
                    <a:ext cx="6524509" cy="1389516"/>
                  </a:xfrm>
                  <a:prstGeom prst="rect">
                    <a:avLst/>
                  </a:prstGeom>
                </p:spPr>
              </p:pic>
              <p:pic>
                <p:nvPicPr>
                  <p:cNvPr id="97" name="Object 96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1991803" y="5537011"/>
                    <a:ext cx="3262255" cy="6947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2502668" y="5673914"/>
                  <a:ext cx="1946032" cy="416089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13388608" y="5300982"/>
                <a:ext cx="468645" cy="114663"/>
                <a:chOff x="13388608" y="5300982"/>
                <a:chExt cx="468645" cy="114663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6200000">
                  <a:off x="13388608" y="5300982"/>
                  <a:ext cx="468645" cy="11466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3" name="그룹 1033"/>
            <p:cNvGrpSpPr/>
            <p:nvPr/>
          </p:nvGrpSpPr>
          <p:grpSpPr>
            <a:xfrm>
              <a:off x="3025362" y="5123991"/>
              <a:ext cx="3262255" cy="1107779"/>
              <a:chOff x="3025362" y="5123991"/>
              <a:chExt cx="3262255" cy="1107779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3025362" y="5537011"/>
                <a:ext cx="3262255" cy="694758"/>
                <a:chOff x="3025362" y="5537011"/>
                <a:chExt cx="3262255" cy="694758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3025362" y="5537011"/>
                  <a:ext cx="3262255" cy="694758"/>
                  <a:chOff x="3025362" y="5537011"/>
                  <a:chExt cx="3262255" cy="694758"/>
                </a:xfrm>
              </p:grpSpPr>
              <p:pic>
                <p:nvPicPr>
                  <p:cNvPr id="108" name="Object 107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394235" y="5216354"/>
                    <a:ext cx="6524509" cy="1389516"/>
                  </a:xfrm>
                  <a:prstGeom prst="rect">
                    <a:avLst/>
                  </a:prstGeom>
                </p:spPr>
              </p:pic>
              <p:pic>
                <p:nvPicPr>
                  <p:cNvPr id="109" name="Object 108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3025362" y="5537011"/>
                    <a:ext cx="3262255" cy="6947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3536197" y="5673914"/>
                  <a:ext cx="1639908" cy="416089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4422167" y="5300982"/>
                <a:ext cx="468645" cy="114663"/>
                <a:chOff x="4422167" y="5300982"/>
                <a:chExt cx="468645" cy="114663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6200000">
                  <a:off x="4422167" y="5300982"/>
                  <a:ext cx="468645" cy="11466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7" name="그룹 1037"/>
            <p:cNvGrpSpPr/>
            <p:nvPr/>
          </p:nvGrpSpPr>
          <p:grpSpPr>
            <a:xfrm>
              <a:off x="7372593" y="5537011"/>
              <a:ext cx="3262255" cy="694758"/>
              <a:chOff x="7372593" y="5537011"/>
              <a:chExt cx="3262255" cy="694758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7372593" y="5537011"/>
                <a:ext cx="3262255" cy="694758"/>
                <a:chOff x="7372593" y="5537011"/>
                <a:chExt cx="3262255" cy="694758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5741466" y="5216354"/>
                  <a:ext cx="6524509" cy="1389516"/>
                </a:xfrm>
                <a:prstGeom prst="rect">
                  <a:avLst/>
                </a:prstGeom>
              </p:spPr>
            </p:pic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7372593" y="5537011"/>
                  <a:ext cx="3262255" cy="694758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883425" y="5673914"/>
                <a:ext cx="1639908" cy="41608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8019623" y="4526067"/>
              <a:ext cx="1968196" cy="114663"/>
              <a:chOff x="8019623" y="4526067"/>
              <a:chExt cx="1968196" cy="114663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6200000">
                <a:off x="8019623" y="4526067"/>
                <a:ext cx="1968196" cy="114663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7372593" y="3145203"/>
              <a:ext cx="3262255" cy="694758"/>
              <a:chOff x="7372593" y="3145203"/>
              <a:chExt cx="3262255" cy="694758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7372593" y="3145203"/>
                <a:ext cx="3262255" cy="694758"/>
                <a:chOff x="7372593" y="3145203"/>
                <a:chExt cx="3262255" cy="694758"/>
              </a:xfrm>
            </p:grpSpPr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5741466" y="2824545"/>
                  <a:ext cx="6524509" cy="1389516"/>
                </a:xfrm>
                <a:prstGeom prst="rect">
                  <a:avLst/>
                </a:prstGeom>
              </p:spPr>
            </p:pic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7372593" y="3145203"/>
                  <a:ext cx="3262255" cy="694758"/>
                </a:xfrm>
                <a:prstGeom prst="rect">
                  <a:avLst/>
                </a:prstGeom>
              </p:spPr>
            </p:pic>
          </p:grpSp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883428" y="3282108"/>
                <a:ext cx="1476404" cy="44232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1234894" y="4212823"/>
              <a:ext cx="3262255" cy="694758"/>
              <a:chOff x="11234894" y="4212823"/>
              <a:chExt cx="3262255" cy="694758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603767" y="3892166"/>
                <a:ext cx="6524509" cy="1389516"/>
              </a:xfrm>
              <a:prstGeom prst="rect">
                <a:avLst/>
              </a:prstGeom>
            </p:spPr>
          </p:pic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234894" y="4212823"/>
                <a:ext cx="3262255" cy="694758"/>
              </a:xfrm>
              <a:prstGeom prst="rect">
                <a:avLst/>
              </a:prstGeom>
            </p:spPr>
          </p:pic>
        </p:grpSp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45685" y="4378774"/>
              <a:ext cx="1639908" cy="416089"/>
            </a:xfrm>
            <a:prstGeom prst="rect">
              <a:avLst/>
            </a:prstGeom>
          </p:spPr>
        </p:pic>
        <p:grpSp>
          <p:nvGrpSpPr>
            <p:cNvPr id="1043" name="그룹 1043"/>
            <p:cNvGrpSpPr/>
            <p:nvPr/>
          </p:nvGrpSpPr>
          <p:grpSpPr>
            <a:xfrm>
              <a:off x="9012408" y="4502870"/>
              <a:ext cx="2262716" cy="114663"/>
              <a:chOff x="9012408" y="4502870"/>
              <a:chExt cx="2262716" cy="114663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012408" y="4502870"/>
                <a:ext cx="2262716" cy="114663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2943741" y="7235143"/>
              <a:ext cx="2316611" cy="361570"/>
              <a:chOff x="12943741" y="7235143"/>
              <a:chExt cx="2316611" cy="361570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2943741" y="7235143"/>
                <a:ext cx="2316611" cy="361570"/>
                <a:chOff x="12943741" y="7235143"/>
                <a:chExt cx="2316611" cy="361570"/>
              </a:xfrm>
            </p:grpSpPr>
            <p:pic>
              <p:nvPicPr>
                <p:cNvPr id="144" name="Object 14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1785435" y="7068264"/>
                  <a:ext cx="4633222" cy="723140"/>
                </a:xfrm>
                <a:prstGeom prst="rect">
                  <a:avLst/>
                </a:prstGeom>
              </p:spPr>
            </p:pic>
            <p:pic>
              <p:nvPicPr>
                <p:cNvPr id="145" name="Object 144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2943741" y="7235143"/>
                  <a:ext cx="2316611" cy="361570"/>
                </a:xfrm>
                <a:prstGeom prst="rect">
                  <a:avLst/>
                </a:prstGeom>
              </p:spPr>
            </p:pic>
          </p:grpSp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072533" y="7266199"/>
                <a:ext cx="1765450" cy="307555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2942326" y="7663169"/>
              <a:ext cx="2318026" cy="361791"/>
              <a:chOff x="12942326" y="7663169"/>
              <a:chExt cx="2318026" cy="361791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12942326" y="7663169"/>
                <a:ext cx="2318026" cy="361791"/>
                <a:chOff x="12942326" y="7663169"/>
                <a:chExt cx="2318026" cy="361791"/>
              </a:xfrm>
            </p:grpSpPr>
            <p:pic>
              <p:nvPicPr>
                <p:cNvPr id="151" name="Object 150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1783312" y="7496189"/>
                  <a:ext cx="4636053" cy="723582"/>
                </a:xfrm>
                <a:prstGeom prst="rect">
                  <a:avLst/>
                </a:prstGeom>
              </p:spPr>
            </p:pic>
            <p:pic>
              <p:nvPicPr>
                <p:cNvPr id="152" name="Object 151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2942326" y="7663169"/>
                  <a:ext cx="2318026" cy="361791"/>
                </a:xfrm>
                <a:prstGeom prst="rect">
                  <a:avLst/>
                </a:prstGeom>
              </p:spPr>
            </p:pic>
          </p:grpSp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3071280" y="7694242"/>
                <a:ext cx="1834717" cy="307736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2762641" y="8516225"/>
              <a:ext cx="2497711" cy="694457"/>
              <a:chOff x="12762641" y="8516225"/>
              <a:chExt cx="2497711" cy="694457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12762641" y="8516225"/>
                <a:ext cx="2497711" cy="694457"/>
                <a:chOff x="12762641" y="8516225"/>
                <a:chExt cx="2497711" cy="694457"/>
              </a:xfrm>
            </p:grpSpPr>
            <p:pic>
              <p:nvPicPr>
                <p:cNvPr id="158" name="Object 157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1513786" y="8195707"/>
                  <a:ext cx="4995421" cy="1388914"/>
                </a:xfrm>
                <a:prstGeom prst="rect">
                  <a:avLst/>
                </a:prstGeom>
              </p:spPr>
            </p:pic>
            <p:pic>
              <p:nvPicPr>
                <p:cNvPr id="159" name="Object 158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2762641" y="8516225"/>
                  <a:ext cx="2497711" cy="694457"/>
                </a:xfrm>
                <a:prstGeom prst="rect">
                  <a:avLst/>
                </a:prstGeom>
              </p:spPr>
            </p:pic>
          </p:grpSp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886862" y="8671829"/>
                <a:ext cx="1983505" cy="388162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2338248" y="8807643"/>
              <a:ext cx="468645" cy="114663"/>
              <a:chOff x="12338248" y="8807643"/>
              <a:chExt cx="468645" cy="114663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38248" y="8807643"/>
                <a:ext cx="468645" cy="114663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8285817" y="7197573"/>
              <a:ext cx="2334280" cy="361688"/>
              <a:chOff x="8285817" y="7197573"/>
              <a:chExt cx="2334280" cy="361688"/>
            </a:xfrm>
          </p:grpSpPr>
          <p:grpSp>
            <p:nvGrpSpPr>
              <p:cNvPr id="1052" name="그룹 1052"/>
              <p:cNvGrpSpPr/>
              <p:nvPr/>
            </p:nvGrpSpPr>
            <p:grpSpPr>
              <a:xfrm>
                <a:off x="8294274" y="7197573"/>
                <a:ext cx="2317366" cy="361688"/>
                <a:chOff x="8294274" y="7197573"/>
                <a:chExt cx="2317366" cy="361688"/>
              </a:xfrm>
            </p:grpSpPr>
            <p:pic>
              <p:nvPicPr>
                <p:cNvPr id="168" name="Object 16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135591" y="7030640"/>
                  <a:ext cx="4634731" cy="723376"/>
                </a:xfrm>
                <a:prstGeom prst="rect">
                  <a:avLst/>
                </a:prstGeom>
              </p:spPr>
            </p:pic>
            <p:pic>
              <p:nvPicPr>
                <p:cNvPr id="169" name="Object 16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8294274" y="7197573"/>
                  <a:ext cx="2317366" cy="361688"/>
                </a:xfrm>
                <a:prstGeom prst="rect">
                  <a:avLst/>
                </a:prstGeom>
              </p:spPr>
            </p:pic>
          </p:grpSp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8262151" y="7245299"/>
                <a:ext cx="2251262" cy="295700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7688193" y="8853912"/>
              <a:ext cx="491473" cy="114663"/>
              <a:chOff x="7688193" y="8853912"/>
              <a:chExt cx="491473" cy="114663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88193" y="8853912"/>
                <a:ext cx="491473" cy="114663"/>
              </a:xfrm>
              <a:prstGeom prst="rect">
                <a:avLst/>
              </a:prstGeom>
            </p:spPr>
          </p:pic>
        </p:grpSp>
      </p:grpSp>
      <p:pic>
        <p:nvPicPr>
          <p:cNvPr id="177" name="Object 1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grpSp>
        <p:nvGrpSpPr>
          <p:cNvPr id="1054" name="그룹 1054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184" name="Object 183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152715" y="949010"/>
            <a:ext cx="1137016" cy="373502"/>
          </a:xfrm>
          <a:prstGeom prst="rect">
            <a:avLst/>
          </a:prstGeom>
        </p:spPr>
      </p:pic>
      <p:pic>
        <p:nvPicPr>
          <p:cNvPr id="185" name="Object 184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38620" y="1578201"/>
            <a:ext cx="792425" cy="433063"/>
          </a:xfrm>
          <a:prstGeom prst="rect">
            <a:avLst/>
          </a:prstGeom>
        </p:spPr>
      </p:pic>
      <p:grpSp>
        <p:nvGrpSpPr>
          <p:cNvPr id="1056" name="그룹 1056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189" name="Object 188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508" y="4701489"/>
            <a:ext cx="18474222" cy="5603273"/>
            <a:chOff x="-188508" y="4701489"/>
            <a:chExt cx="18474222" cy="5603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8508" y="4701489"/>
              <a:ext cx="18474222" cy="56032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715" y="949010"/>
            <a:ext cx="1114197" cy="373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9538" y="3675487"/>
            <a:ext cx="3392806" cy="4407357"/>
            <a:chOff x="1969538" y="3675487"/>
            <a:chExt cx="3392806" cy="4407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353" y="1533071"/>
              <a:ext cx="6785613" cy="881471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9538" y="3675487"/>
              <a:ext cx="3392806" cy="4407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72092" y="3675487"/>
            <a:ext cx="3392806" cy="4407357"/>
            <a:chOff x="9272092" y="3675487"/>
            <a:chExt cx="3392806" cy="44073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0907" y="1533071"/>
              <a:ext cx="6785613" cy="881471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2092" y="3675487"/>
              <a:ext cx="3392806" cy="44073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20815" y="3675487"/>
            <a:ext cx="3392806" cy="4407357"/>
            <a:chOff x="5620815" y="3675487"/>
            <a:chExt cx="3392806" cy="44073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9630" y="1533071"/>
              <a:ext cx="6785613" cy="881471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0815" y="3675487"/>
              <a:ext cx="3392806" cy="44073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23369" y="3675487"/>
            <a:ext cx="3392806" cy="4407357"/>
            <a:chOff x="12923369" y="3675487"/>
            <a:chExt cx="3392806" cy="44073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42184" y="1533071"/>
              <a:ext cx="6785613" cy="881471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23369" y="3675487"/>
              <a:ext cx="3392806" cy="44073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8144" y="1578201"/>
            <a:ext cx="1760053" cy="4896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508" y="4701489"/>
            <a:ext cx="18474222" cy="5603273"/>
            <a:chOff x="-188508" y="4701489"/>
            <a:chExt cx="18474222" cy="5603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8508" y="4701489"/>
              <a:ext cx="18474222" cy="5603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388" y="3512483"/>
            <a:ext cx="3784126" cy="1964776"/>
            <a:chOff x="1114388" y="3512483"/>
            <a:chExt cx="3784126" cy="1964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10952" y="2565572"/>
              <a:ext cx="7568253" cy="39295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388" y="3512483"/>
              <a:ext cx="3784126" cy="1964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4388" y="5738355"/>
            <a:ext cx="3784126" cy="3064804"/>
            <a:chOff x="1114388" y="5738355"/>
            <a:chExt cx="3784126" cy="30648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5228" y="4239157"/>
              <a:ext cx="7568253" cy="612960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388" y="5738355"/>
              <a:ext cx="3784126" cy="30648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6998" y="5738355"/>
            <a:ext cx="3784126" cy="3064804"/>
            <a:chOff x="9286998" y="5738355"/>
            <a:chExt cx="3784126" cy="30648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7383" y="4239157"/>
              <a:ext cx="7568253" cy="612960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6998" y="5738355"/>
              <a:ext cx="3784126" cy="30648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14590" y="5738355"/>
            <a:ext cx="3784126" cy="3064804"/>
            <a:chOff x="5214590" y="5738355"/>
            <a:chExt cx="3784126" cy="30648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4974" y="4239157"/>
              <a:ext cx="7568253" cy="612960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4590" y="5738355"/>
              <a:ext cx="3784126" cy="30648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59407" y="5738355"/>
            <a:ext cx="3784126" cy="3064804"/>
            <a:chOff x="13359407" y="5738355"/>
            <a:chExt cx="3784126" cy="30648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9791" y="4239157"/>
              <a:ext cx="7568253" cy="612960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59407" y="5738355"/>
              <a:ext cx="3784126" cy="30648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1972" y="2455453"/>
            <a:ext cx="3215472" cy="80056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04382" y="2455449"/>
            <a:ext cx="3329558" cy="8390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4763" y="2455449"/>
            <a:ext cx="3995606" cy="8005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21334" y="2475677"/>
            <a:ext cx="3456453" cy="8390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14590" y="3512483"/>
            <a:ext cx="3784126" cy="1964776"/>
            <a:chOff x="5214590" y="3512483"/>
            <a:chExt cx="3784126" cy="19647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89249" y="2565572"/>
              <a:ext cx="7568253" cy="392955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14590" y="3512483"/>
              <a:ext cx="3784126" cy="19647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86998" y="3512483"/>
            <a:ext cx="3784126" cy="1964776"/>
            <a:chOff x="9286998" y="3512483"/>
            <a:chExt cx="3784126" cy="1964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61658" y="2565572"/>
              <a:ext cx="7568253" cy="392955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86998" y="3512483"/>
              <a:ext cx="3784126" cy="19647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20704" y="3512483"/>
            <a:ext cx="3784126" cy="1964776"/>
            <a:chOff x="13320704" y="3512483"/>
            <a:chExt cx="3784126" cy="19647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95364" y="2565572"/>
              <a:ext cx="7568253" cy="3929552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20704" y="3512483"/>
              <a:ext cx="3784126" cy="196477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2715" y="949010"/>
            <a:ext cx="1114197" cy="37350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8620" y="1578201"/>
            <a:ext cx="1052415" cy="4330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508" y="4701489"/>
            <a:ext cx="18474222" cy="5603273"/>
            <a:chOff x="-188508" y="4701489"/>
            <a:chExt cx="18474222" cy="5603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8508" y="4701489"/>
              <a:ext cx="18474222" cy="56032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3567" y="3512483"/>
            <a:ext cx="4673152" cy="5290675"/>
            <a:chOff x="12503567" y="3512483"/>
            <a:chExt cx="4673152" cy="5290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2210" y="917774"/>
              <a:ext cx="9346304" cy="1058135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03567" y="3512483"/>
              <a:ext cx="4673152" cy="52906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7849" y="2761391"/>
            <a:ext cx="3659577" cy="445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9178" y="3512483"/>
            <a:ext cx="11071203" cy="5290675"/>
            <a:chOff x="919178" y="3512483"/>
            <a:chExt cx="11071203" cy="52906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436754" y="962677"/>
              <a:ext cx="22142405" cy="1058135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178" y="3512483"/>
              <a:ext cx="11071203" cy="52906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2715" y="949010"/>
            <a:ext cx="1114197" cy="3735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8620" y="1578201"/>
            <a:ext cx="1052415" cy="4330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6182" y="2001687"/>
            <a:ext cx="3539272" cy="4330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63239" y="2761391"/>
            <a:ext cx="3006034" cy="44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93226" y="5470884"/>
            <a:ext cx="6123107" cy="1373872"/>
            <a:chOff x="3393226" y="5470884"/>
            <a:chExt cx="6123107" cy="13738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93226" y="5470884"/>
              <a:ext cx="6123107" cy="1373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2A4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5238" y="0"/>
            <a:ext cx="12390476" cy="10285714"/>
            <a:chOff x="5895238" y="0"/>
            <a:chExt cx="123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5238" y="0"/>
              <a:ext cx="1239047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4" y="4983981"/>
            <a:ext cx="3300101" cy="5485882"/>
            <a:chOff x="-285714" y="4983981"/>
            <a:chExt cx="3300101" cy="54858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4983981"/>
              <a:ext cx="3300101" cy="54858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63" y="1667658"/>
            <a:ext cx="3685928" cy="22552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334" y="949010"/>
            <a:ext cx="1997511" cy="3830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254" y="885714"/>
            <a:ext cx="2141270" cy="47019"/>
            <a:chOff x="1168254" y="885714"/>
            <a:chExt cx="2141270" cy="47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885714"/>
              <a:ext cx="2141270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8254" y="1323103"/>
            <a:ext cx="2141270" cy="47019"/>
            <a:chOff x="1168254" y="1323103"/>
            <a:chExt cx="2141270" cy="47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1323103"/>
              <a:ext cx="2141270" cy="47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42894" y="2658133"/>
            <a:ext cx="1948084" cy="1432202"/>
            <a:chOff x="6842894" y="2658133"/>
            <a:chExt cx="1948084" cy="143220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842894" y="2658133"/>
              <a:ext cx="1948084" cy="1432202"/>
              <a:chOff x="6842894" y="2658133"/>
              <a:chExt cx="1948084" cy="143220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1709" y="2033965"/>
                <a:ext cx="3896168" cy="2864405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42894" y="2658133"/>
                <a:ext cx="1948084" cy="14322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99653" y="3211977"/>
              <a:ext cx="1434566" cy="324516"/>
              <a:chOff x="7099653" y="3211977"/>
              <a:chExt cx="1434566" cy="32451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99653" y="3211977"/>
                <a:ext cx="1434566" cy="32451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038227" y="2658133"/>
            <a:ext cx="1948084" cy="1432202"/>
            <a:chOff x="9038227" y="2658133"/>
            <a:chExt cx="1948084" cy="143220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38227" y="2658133"/>
              <a:ext cx="1948084" cy="1432202"/>
              <a:chOff x="9038227" y="2658133"/>
              <a:chExt cx="1948084" cy="143220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27042" y="2033965"/>
                <a:ext cx="3896168" cy="2864405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38227" y="2658133"/>
                <a:ext cx="1948084" cy="14322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523253" y="2927954"/>
              <a:ext cx="978031" cy="892560"/>
              <a:chOff x="9523253" y="2927954"/>
              <a:chExt cx="978031" cy="89256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23253" y="2927954"/>
                <a:ext cx="978031" cy="89256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233560" y="2658133"/>
            <a:ext cx="1948084" cy="1432202"/>
            <a:chOff x="11233560" y="2658133"/>
            <a:chExt cx="1948084" cy="143220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233560" y="2658133"/>
              <a:ext cx="1948084" cy="1432202"/>
              <a:chOff x="11233560" y="2658133"/>
              <a:chExt cx="1948084" cy="143220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22375" y="2033965"/>
                <a:ext cx="3896168" cy="2864405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33560" y="2658133"/>
                <a:ext cx="1948084" cy="14322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430938" y="3139883"/>
              <a:ext cx="1553329" cy="468703"/>
              <a:chOff x="11430938" y="3139883"/>
              <a:chExt cx="1553329" cy="46870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30938" y="3139883"/>
                <a:ext cx="1553329" cy="46870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428894" y="2658133"/>
            <a:ext cx="1948084" cy="1432202"/>
            <a:chOff x="13428894" y="2658133"/>
            <a:chExt cx="1948084" cy="143220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28894" y="2658133"/>
              <a:ext cx="1948084" cy="1432202"/>
              <a:chOff x="13428894" y="2658133"/>
              <a:chExt cx="1948084" cy="143220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17708" y="2033965"/>
                <a:ext cx="3896168" cy="2864405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28894" y="2658133"/>
                <a:ext cx="1948084" cy="143220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829000" y="3052633"/>
              <a:ext cx="1147871" cy="643204"/>
              <a:chOff x="13829000" y="3052633"/>
              <a:chExt cx="1147871" cy="64320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829000" y="3052633"/>
                <a:ext cx="1147871" cy="643204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97182" y="1783849"/>
            <a:ext cx="1248739" cy="42472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97182" y="5214458"/>
            <a:ext cx="771320" cy="42472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842894" y="6247738"/>
            <a:ext cx="1951177" cy="1434477"/>
            <a:chOff x="6842894" y="6247738"/>
            <a:chExt cx="1951177" cy="143447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842894" y="6247738"/>
              <a:ext cx="1951177" cy="1434477"/>
              <a:chOff x="6842894" y="6247738"/>
              <a:chExt cx="1951177" cy="143447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830103" y="5622578"/>
                <a:ext cx="3902355" cy="2868953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42894" y="6247738"/>
                <a:ext cx="1951177" cy="143447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103636" y="6602787"/>
              <a:ext cx="1429694" cy="724378"/>
              <a:chOff x="7103636" y="6602787"/>
              <a:chExt cx="1429694" cy="72437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103636" y="6602787"/>
                <a:ext cx="1429694" cy="724378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9037196" y="6247738"/>
            <a:ext cx="1951177" cy="1434477"/>
            <a:chOff x="9037196" y="6247738"/>
            <a:chExt cx="1951177" cy="143447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037196" y="6247738"/>
              <a:ext cx="1951177" cy="1434477"/>
              <a:chOff x="9037196" y="6247738"/>
              <a:chExt cx="1951177" cy="143447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24405" y="5622578"/>
                <a:ext cx="3902355" cy="2868953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37196" y="6247738"/>
                <a:ext cx="1951177" cy="143447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629458" y="6453874"/>
              <a:ext cx="766653" cy="1022205"/>
              <a:chOff x="9629458" y="6453874"/>
              <a:chExt cx="766653" cy="102220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629458" y="6453874"/>
                <a:ext cx="766653" cy="1022205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1248542" y="6247738"/>
            <a:ext cx="1951177" cy="1434477"/>
            <a:chOff x="11248542" y="6247738"/>
            <a:chExt cx="1951177" cy="143447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35751" y="5622578"/>
              <a:ext cx="3902355" cy="2868953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8542" y="6247738"/>
              <a:ext cx="1951177" cy="143447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24227" y="6247738"/>
            <a:ext cx="1951177" cy="1434477"/>
            <a:chOff x="15624227" y="6247738"/>
            <a:chExt cx="1951177" cy="143447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5624227" y="6247738"/>
              <a:ext cx="1951177" cy="1434477"/>
              <a:chOff x="15624227" y="6247738"/>
              <a:chExt cx="1951177" cy="1434477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611436" y="5622578"/>
                <a:ext cx="3902355" cy="2868953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624227" y="6247738"/>
                <a:ext cx="1951177" cy="143447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5944526" y="6602787"/>
              <a:ext cx="1310580" cy="724378"/>
              <a:chOff x="15944526" y="6602787"/>
              <a:chExt cx="1310580" cy="72437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944526" y="6602787"/>
                <a:ext cx="1310580" cy="72437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6842894" y="5658273"/>
            <a:ext cx="2943690" cy="56132"/>
            <a:chOff x="6842894" y="5658273"/>
            <a:chExt cx="2943690" cy="5613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2894" y="5658273"/>
              <a:ext cx="2943690" cy="5613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842894" y="2221458"/>
            <a:ext cx="2943690" cy="56132"/>
            <a:chOff x="6842894" y="2221458"/>
            <a:chExt cx="2943690" cy="5613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2894" y="2221458"/>
              <a:ext cx="2943690" cy="5613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703828" y="6444674"/>
            <a:ext cx="1040605" cy="1040605"/>
            <a:chOff x="11703828" y="6444674"/>
            <a:chExt cx="1040605" cy="104060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03828" y="6444674"/>
              <a:ext cx="1040605" cy="104060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624227" y="2658133"/>
            <a:ext cx="1948084" cy="1432202"/>
            <a:chOff x="15624227" y="2658133"/>
            <a:chExt cx="1948084" cy="143220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13042" y="2033965"/>
              <a:ext cx="3896168" cy="2864405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24227" y="2658133"/>
              <a:ext cx="1948084" cy="143220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741353" y="3165844"/>
            <a:ext cx="1713832" cy="416781"/>
            <a:chOff x="15741353" y="3165844"/>
            <a:chExt cx="1713832" cy="41678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741353" y="3165844"/>
              <a:ext cx="1713832" cy="41678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372273" y="6247738"/>
            <a:ext cx="1951177" cy="1434477"/>
            <a:chOff x="13372273" y="6247738"/>
            <a:chExt cx="1951177" cy="1434477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59482" y="5622578"/>
              <a:ext cx="3902355" cy="2868953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72273" y="6247738"/>
              <a:ext cx="1951177" cy="143447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877016" y="6505429"/>
            <a:ext cx="919095" cy="919095"/>
            <a:chOff x="13877016" y="6505429"/>
            <a:chExt cx="919095" cy="919095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77016" y="6505429"/>
              <a:ext cx="919095" cy="919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2A4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874286"/>
            <a:chOff x="0" y="0"/>
            <a:chExt cx="18285714" cy="987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87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2858" y="5282648"/>
            <a:ext cx="5839692" cy="612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810" y="6004553"/>
            <a:ext cx="3180407" cy="9752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195" y="2830480"/>
            <a:ext cx="7084621" cy="21814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7334" y="9851429"/>
            <a:ext cx="7556426" cy="2865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503210"/>
            <a:chOff x="0" y="0"/>
            <a:chExt cx="18285714" cy="3503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503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571818"/>
            <a:ext cx="18285714" cy="1751991"/>
            <a:chOff x="0" y="8571818"/>
            <a:chExt cx="18285714" cy="17519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71818"/>
              <a:ext cx="18285714" cy="17519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296" y="949010"/>
            <a:ext cx="1130168" cy="3830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8667" y="384003"/>
            <a:ext cx="7556426" cy="2865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9184" y="2318528"/>
            <a:ext cx="12563679" cy="8762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4744" y="1699478"/>
            <a:ext cx="5775756" cy="6141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63353" y="4443207"/>
            <a:ext cx="9159009" cy="3842785"/>
            <a:chOff x="4563353" y="4443207"/>
            <a:chExt cx="9159009" cy="38427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63353" y="4443207"/>
              <a:ext cx="9159009" cy="384278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24743" y="3655592"/>
            <a:ext cx="5630699" cy="6141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1676" y="8868961"/>
            <a:ext cx="3084440" cy="1416753"/>
            <a:chOff x="971676" y="8868961"/>
            <a:chExt cx="3084440" cy="14167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676" y="8868961"/>
              <a:ext cx="3084440" cy="14167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9736" y="8868961"/>
            <a:ext cx="3084440" cy="1416753"/>
            <a:chOff x="4329736" y="8868961"/>
            <a:chExt cx="3084440" cy="14167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9736" y="8868961"/>
              <a:ext cx="3084440" cy="1416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87795" y="8868961"/>
            <a:ext cx="3084440" cy="1416753"/>
            <a:chOff x="7687795" y="8868961"/>
            <a:chExt cx="3084440" cy="14167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7795" y="8868961"/>
              <a:ext cx="3084440" cy="1416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57748" y="8868961"/>
            <a:ext cx="3084440" cy="1416753"/>
            <a:chOff x="11057748" y="8868961"/>
            <a:chExt cx="3084440" cy="14167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7748" y="8868961"/>
              <a:ext cx="3084440" cy="14167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03914" y="8868961"/>
            <a:ext cx="3084440" cy="1416753"/>
            <a:chOff x="14403914" y="8868961"/>
            <a:chExt cx="3084440" cy="14167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03914" y="8868961"/>
              <a:ext cx="3084440" cy="14167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6338" y="8988826"/>
            <a:ext cx="1853295" cy="57479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34398" y="8950731"/>
            <a:ext cx="2120999" cy="57479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92457" y="8950731"/>
            <a:ext cx="1862818" cy="57479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62410" y="8950731"/>
            <a:ext cx="2264485" cy="5747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08576" y="8950731"/>
            <a:ext cx="2168618" cy="57479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9913" y="9488763"/>
            <a:ext cx="2247539" cy="42421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47972" y="9488763"/>
            <a:ext cx="2768882" cy="4242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06031" y="9488763"/>
            <a:ext cx="2549863" cy="73307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43309" y="9488763"/>
            <a:ext cx="2444615" cy="73307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22150" y="9488763"/>
            <a:ext cx="2664644" cy="4242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47743"/>
            <a:ext cx="18285714" cy="10544034"/>
            <a:chOff x="0" y="-147743"/>
            <a:chExt cx="18285714" cy="105440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47743"/>
              <a:ext cx="18285714" cy="105440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6513" y="3174645"/>
            <a:ext cx="16652689" cy="3987260"/>
            <a:chOff x="816513" y="3174645"/>
            <a:chExt cx="16652689" cy="39872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513" y="3174645"/>
              <a:ext cx="16652689" cy="39872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65615" y="5271599"/>
            <a:ext cx="23407420" cy="10028230"/>
            <a:chOff x="-2465615" y="5271599"/>
            <a:chExt cx="23407420" cy="100282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65615" y="5271599"/>
              <a:ext cx="23407420" cy="100282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5963" y="7305592"/>
            <a:ext cx="5594157" cy="6425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5440" y="7783536"/>
            <a:ext cx="11835020" cy="10981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5113" y="3849906"/>
            <a:ext cx="2803679" cy="2803679"/>
            <a:chOff x="11205113" y="3849906"/>
            <a:chExt cx="2803679" cy="28036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205113" y="3849906"/>
              <a:ext cx="2803679" cy="2803679"/>
              <a:chOff x="11205113" y="3849906"/>
              <a:chExt cx="2803679" cy="28036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05113" y="3849906"/>
                <a:ext cx="2803679" cy="2803679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0911" y="4735587"/>
              <a:ext cx="2308766" cy="48999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62192" y="5120268"/>
              <a:ext cx="2210805" cy="11479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1997" y="5084957"/>
            <a:ext cx="2803679" cy="2803679"/>
            <a:chOff x="1041997" y="5084957"/>
            <a:chExt cx="2803679" cy="28036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1997" y="5084957"/>
              <a:ext cx="2803679" cy="2803679"/>
              <a:chOff x="1041997" y="5084957"/>
              <a:chExt cx="2803679" cy="280367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1997" y="5084957"/>
                <a:ext cx="2803679" cy="280367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816" y="5967054"/>
              <a:ext cx="2268632" cy="48999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9030" y="6351735"/>
              <a:ext cx="2343995" cy="1086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60170" y="5084957"/>
            <a:ext cx="2803679" cy="2803679"/>
            <a:chOff x="14360170" y="5084957"/>
            <a:chExt cx="2803679" cy="28036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360170" y="5084957"/>
              <a:ext cx="2803679" cy="2803679"/>
              <a:chOff x="14360170" y="5084957"/>
              <a:chExt cx="2803679" cy="280367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360170" y="5084957"/>
                <a:ext cx="2803679" cy="280367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95958" y="5987073"/>
              <a:ext cx="1984157" cy="48343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17239" y="6332677"/>
              <a:ext cx="2312252" cy="109586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41017" y="3592763"/>
            <a:ext cx="2803679" cy="2803679"/>
            <a:chOff x="7741017" y="3592763"/>
            <a:chExt cx="2803679" cy="280367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741017" y="3592763"/>
              <a:ext cx="2803679" cy="2803679"/>
              <a:chOff x="7741017" y="3592763"/>
              <a:chExt cx="2803679" cy="280367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741017" y="3592763"/>
                <a:ext cx="2803679" cy="2803679"/>
                <a:chOff x="7741017" y="3592763"/>
                <a:chExt cx="2803679" cy="280367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741017" y="3592763"/>
                  <a:ext cx="2803679" cy="2803679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876835" y="4478444"/>
                <a:ext cx="2274852" cy="489995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8058" y="4900535"/>
              <a:ext cx="2211262" cy="109586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7302" y="2227153"/>
            <a:ext cx="7460044" cy="77997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7001" y="1529277"/>
            <a:ext cx="3278501" cy="50474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2715" y="949010"/>
            <a:ext cx="1123721" cy="3735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25041" y="3849906"/>
            <a:ext cx="2803679" cy="2803679"/>
            <a:chOff x="4225041" y="3849906"/>
            <a:chExt cx="2803679" cy="280367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225041" y="3849906"/>
              <a:ext cx="2803679" cy="2803679"/>
              <a:chOff x="4225041" y="3849906"/>
              <a:chExt cx="2803679" cy="280367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25041" y="3849906"/>
                <a:ext cx="2803679" cy="280367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60857" y="4735587"/>
              <a:ext cx="2432633" cy="483433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82077" y="5152011"/>
              <a:ext cx="2343890" cy="10963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508" y="5036768"/>
            <a:ext cx="18474222" cy="5267994"/>
            <a:chOff x="-188508" y="5036768"/>
            <a:chExt cx="18474222" cy="5267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8508" y="5036768"/>
              <a:ext cx="18474222" cy="52679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1107" y="2213820"/>
            <a:ext cx="12112290" cy="1246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001" y="1529277"/>
            <a:ext cx="2791501" cy="5047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9207" y="949010"/>
            <a:ext cx="1233921" cy="404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66618" y="4010801"/>
            <a:ext cx="4351765" cy="2137405"/>
            <a:chOff x="12266618" y="4010801"/>
            <a:chExt cx="4351765" cy="21374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0000">
              <a:off x="12266618" y="4010801"/>
              <a:ext cx="4351765" cy="21374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6452" y="4096515"/>
            <a:ext cx="6037720" cy="1983931"/>
            <a:chOff x="9336452" y="4096515"/>
            <a:chExt cx="6037720" cy="19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36452" y="4096515"/>
              <a:ext cx="6037720" cy="19839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15487" y="4096515"/>
            <a:ext cx="6037720" cy="1983931"/>
            <a:chOff x="6315487" y="4096515"/>
            <a:chExt cx="6037720" cy="19839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5487" y="4096515"/>
              <a:ext cx="6037720" cy="19839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96627" y="4094769"/>
            <a:ext cx="6037720" cy="1983931"/>
            <a:chOff x="3296627" y="4094769"/>
            <a:chExt cx="6037720" cy="19839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6627" y="4094769"/>
              <a:ext cx="6037720" cy="19839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82770" y="3960343"/>
            <a:ext cx="4351765" cy="2113302"/>
            <a:chOff x="1982770" y="3960343"/>
            <a:chExt cx="4351765" cy="21133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2770" y="3960343"/>
              <a:ext cx="4351765" cy="211330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17652" y="6945669"/>
            <a:ext cx="2418318" cy="6551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1134" y="6197619"/>
            <a:ext cx="2611589" cy="71717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33071" y="6945669"/>
            <a:ext cx="2888252" cy="6800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18391" y="6197619"/>
            <a:ext cx="2499741" cy="7171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41604" y="7611678"/>
            <a:ext cx="2944471" cy="68009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70381" y="6197619"/>
            <a:ext cx="2326437" cy="6680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79704" y="6945669"/>
            <a:ext cx="2455023" cy="90196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56833" y="6209477"/>
            <a:ext cx="2210608" cy="71717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32681" y="6945672"/>
            <a:ext cx="1821956" cy="92689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1119" y="6197619"/>
            <a:ext cx="1870560" cy="66808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35601" y="4447138"/>
            <a:ext cx="1201703" cy="1188540"/>
            <a:chOff x="8735601" y="4447138"/>
            <a:chExt cx="1201703" cy="11885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35601" y="4447138"/>
              <a:ext cx="1201703" cy="11885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50023" y="4458033"/>
            <a:ext cx="1045514" cy="1063978"/>
            <a:chOff x="14950023" y="4458033"/>
            <a:chExt cx="1045514" cy="106397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50023" y="4458033"/>
              <a:ext cx="1045514" cy="10639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54257" y="3960343"/>
            <a:ext cx="558291" cy="558291"/>
            <a:chOff x="2054257" y="3960343"/>
            <a:chExt cx="558291" cy="5582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4257" y="3960343"/>
              <a:ext cx="558291" cy="55829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64762" y="3981360"/>
            <a:ext cx="662765" cy="5737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60472" y="3960343"/>
            <a:ext cx="558291" cy="558291"/>
            <a:chOff x="5160472" y="3960343"/>
            <a:chExt cx="558291" cy="5582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60472" y="3960343"/>
              <a:ext cx="558291" cy="55829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070977" y="3981360"/>
            <a:ext cx="662765" cy="57374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266686" y="3960343"/>
            <a:ext cx="558291" cy="558291"/>
            <a:chOff x="8266686" y="3960343"/>
            <a:chExt cx="558291" cy="55829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66686" y="3960343"/>
              <a:ext cx="558291" cy="55829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77191" y="3972355"/>
            <a:ext cx="662765" cy="57374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372901" y="3960343"/>
            <a:ext cx="558291" cy="558291"/>
            <a:chOff x="11372901" y="3960343"/>
            <a:chExt cx="558291" cy="55829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72901" y="3960343"/>
              <a:ext cx="558291" cy="55829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83406" y="3972355"/>
            <a:ext cx="662765" cy="57374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479116" y="3960343"/>
            <a:ext cx="558291" cy="558291"/>
            <a:chOff x="14479116" y="3960343"/>
            <a:chExt cx="558291" cy="55829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479116" y="3960343"/>
              <a:ext cx="558291" cy="55829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89621" y="3981360"/>
            <a:ext cx="662765" cy="57374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850176" y="6945671"/>
            <a:ext cx="3366413" cy="71591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841604" y="8278944"/>
            <a:ext cx="1984156" cy="68009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733071" y="7611678"/>
            <a:ext cx="1801623" cy="68009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017652" y="7611678"/>
            <a:ext cx="2264118" cy="68009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855046" y="4582885"/>
            <a:ext cx="1000533" cy="921877"/>
            <a:chOff x="11855046" y="4582885"/>
            <a:chExt cx="1000533" cy="92187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855046" y="4582885"/>
              <a:ext cx="1000533" cy="9218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04846" y="4447368"/>
            <a:ext cx="1171580" cy="1216896"/>
            <a:chOff x="2604846" y="4447368"/>
            <a:chExt cx="1171580" cy="121689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04846" y="4447368"/>
              <a:ext cx="1171580" cy="12168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23719" y="4611116"/>
            <a:ext cx="1183537" cy="949197"/>
            <a:chOff x="5723719" y="4611116"/>
            <a:chExt cx="1183537" cy="94919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23719" y="4611116"/>
              <a:ext cx="1183537" cy="9491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7921" y="3169159"/>
            <a:ext cx="1033110" cy="1033110"/>
            <a:chOff x="2687921" y="3169159"/>
            <a:chExt cx="1033110" cy="103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921" y="3169159"/>
              <a:ext cx="1033110" cy="10331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84000" y="3169159"/>
            <a:ext cx="1033110" cy="1033110"/>
            <a:chOff x="6684000" y="3169159"/>
            <a:chExt cx="1033110" cy="1033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4000" y="3169159"/>
              <a:ext cx="1033110" cy="10331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1031" y="3169159"/>
            <a:ext cx="1033110" cy="1033110"/>
            <a:chOff x="10681031" y="3169159"/>
            <a:chExt cx="1033110" cy="1033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1031" y="3169159"/>
              <a:ext cx="1033110" cy="1033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78398" y="3169159"/>
            <a:ext cx="1033110" cy="1033110"/>
            <a:chOff x="14678398" y="3169159"/>
            <a:chExt cx="1033110" cy="10331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8398" y="3169159"/>
              <a:ext cx="1033110" cy="10331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00555" y="7169159"/>
            <a:ext cx="4000000" cy="1987515"/>
            <a:chOff x="5200555" y="7169159"/>
            <a:chExt cx="4000000" cy="19875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0555" y="7169159"/>
              <a:ext cx="4000000" cy="19875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94952" y="7264398"/>
            <a:ext cx="4000000" cy="1892277"/>
            <a:chOff x="13194952" y="7264398"/>
            <a:chExt cx="4000000" cy="1892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952" y="7264398"/>
              <a:ext cx="4000000" cy="1892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97586" y="7245350"/>
            <a:ext cx="4000000" cy="1911324"/>
            <a:chOff x="9197586" y="7245350"/>
            <a:chExt cx="4000000" cy="19113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7586" y="7245350"/>
              <a:ext cx="4000000" cy="1911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4476" y="7169159"/>
            <a:ext cx="4000000" cy="1987515"/>
            <a:chOff x="1204476" y="7169159"/>
            <a:chExt cx="4000000" cy="19875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476" y="7169159"/>
              <a:ext cx="4000000" cy="1987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4476" y="3685714"/>
            <a:ext cx="4000000" cy="3620455"/>
            <a:chOff x="1204476" y="3685714"/>
            <a:chExt cx="4000000" cy="36204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476" y="3685714"/>
              <a:ext cx="4000000" cy="36204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00555" y="3685714"/>
            <a:ext cx="4000000" cy="3620455"/>
            <a:chOff x="5200555" y="3685714"/>
            <a:chExt cx="4000000" cy="36204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0555" y="3685714"/>
              <a:ext cx="4000000" cy="36204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97586" y="3685714"/>
            <a:ext cx="4000000" cy="3620455"/>
            <a:chOff x="9197586" y="3685714"/>
            <a:chExt cx="4000000" cy="36204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7586" y="3685714"/>
              <a:ext cx="4000000" cy="36204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94952" y="3685714"/>
            <a:ext cx="4000000" cy="3620455"/>
            <a:chOff x="13194952" y="3685714"/>
            <a:chExt cx="4000000" cy="36204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4952" y="3685714"/>
              <a:ext cx="4000000" cy="362045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1113" y="3273820"/>
            <a:ext cx="760205" cy="52177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17192" y="3273820"/>
            <a:ext cx="779367" cy="52177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14222" y="3273820"/>
            <a:ext cx="783291" cy="52177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11589" y="3273820"/>
            <a:ext cx="785177" cy="5217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2715" y="949010"/>
            <a:ext cx="1233787" cy="38302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37234" y="7452972"/>
            <a:ext cx="1740472" cy="49978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85228" y="7861058"/>
            <a:ext cx="2420473" cy="45218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83801" y="7470115"/>
            <a:ext cx="1735148" cy="46822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81306" y="7861058"/>
            <a:ext cx="2432206" cy="42472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82335" y="7472020"/>
            <a:ext cx="1571548" cy="44737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78337" y="7861058"/>
            <a:ext cx="2426073" cy="4521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187377" y="7472020"/>
            <a:ext cx="1949415" cy="49499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75704" y="7861058"/>
            <a:ext cx="2400634" cy="42472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47001" y="1529277"/>
            <a:ext cx="2930529" cy="50474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7001" y="8352001"/>
            <a:ext cx="3715473" cy="69617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166687" y="8352001"/>
            <a:ext cx="4060454" cy="65952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359715" y="8352001"/>
            <a:ext cx="3665711" cy="69617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373144" y="8352001"/>
            <a:ext cx="3665206" cy="66509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02885" y="3911998"/>
            <a:ext cx="2479945" cy="1651431"/>
            <a:chOff x="7902885" y="3911998"/>
            <a:chExt cx="2479945" cy="16514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2885" y="3911998"/>
              <a:ext cx="2479945" cy="16514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3574" y="6129744"/>
            <a:ext cx="1762397" cy="374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9437" y="6503838"/>
            <a:ext cx="1866841" cy="47019"/>
            <a:chOff x="8209437" y="6503838"/>
            <a:chExt cx="1866841" cy="47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9437" y="6503838"/>
              <a:ext cx="1866841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9437" y="6041961"/>
            <a:ext cx="1866841" cy="47019"/>
            <a:chOff x="8209437" y="6041961"/>
            <a:chExt cx="1866841" cy="47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9437" y="6041961"/>
              <a:ext cx="1866841" cy="47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03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5095" y="6298782"/>
            <a:ext cx="11928949" cy="1359554"/>
            <a:chOff x="1185095" y="6298782"/>
            <a:chExt cx="11928949" cy="13595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095" y="6298782"/>
              <a:ext cx="11928949" cy="13595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751768"/>
            <a:chOff x="0" y="0"/>
            <a:chExt cx="18285714" cy="2751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7517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001" y="1529277"/>
            <a:ext cx="2068215" cy="5047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715" y="949010"/>
            <a:ext cx="1233787" cy="3830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334" y="1912125"/>
            <a:ext cx="4837786" cy="5637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28785" y="6019048"/>
            <a:ext cx="2499855" cy="2959470"/>
            <a:chOff x="14528785" y="6019048"/>
            <a:chExt cx="2499855" cy="2959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8785" y="6019048"/>
              <a:ext cx="2499855" cy="29594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6525" y="6310211"/>
            <a:ext cx="8828117" cy="1417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5095" y="5314286"/>
            <a:ext cx="11928949" cy="815349"/>
            <a:chOff x="1185095" y="5314286"/>
            <a:chExt cx="11928949" cy="8153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5095" y="5314286"/>
              <a:ext cx="11928949" cy="8153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5095" y="3371873"/>
            <a:ext cx="11928949" cy="815349"/>
            <a:chOff x="1185095" y="3371873"/>
            <a:chExt cx="11928949" cy="8153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5095" y="3371873"/>
              <a:ext cx="11928949" cy="8153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6525" y="5360116"/>
            <a:ext cx="8924555" cy="8131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049" y="3419544"/>
            <a:ext cx="10410374" cy="8685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5095" y="4320555"/>
            <a:ext cx="11928949" cy="815349"/>
            <a:chOff x="1185095" y="4320555"/>
            <a:chExt cx="11928949" cy="8153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5095" y="4320555"/>
              <a:ext cx="11928949" cy="81534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6049" y="4363811"/>
            <a:ext cx="10880251" cy="86856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164" y="7829306"/>
            <a:ext cx="10514184" cy="141758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155913" y="597968"/>
            <a:ext cx="1977489" cy="443699"/>
            <a:chOff x="15155913" y="597968"/>
            <a:chExt cx="1977489" cy="4436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55913" y="597968"/>
              <a:ext cx="1977489" cy="44369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16858" y="9386667"/>
            <a:ext cx="7556426" cy="2865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2763" y="1049286"/>
            <a:ext cx="6522826" cy="381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[주]78researchlab</dc:creator>
  <cp:keywords>회사소개서</cp:keywords>
  <cp:lastModifiedBy>Samantha Lee</cp:lastModifiedBy>
  <cp:revision>1</cp:revision>
  <dcterms:created xsi:type="dcterms:W3CDTF">2023-06-06T23:38:15Z</dcterms:created>
  <dcterms:modified xsi:type="dcterms:W3CDTF">2023-06-06T14:39:15Z</dcterms:modified>
</cp:coreProperties>
</file>